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256" r:id="rId2"/>
    <p:sldId id="263" r:id="rId3"/>
    <p:sldId id="264" r:id="rId4"/>
    <p:sldId id="265" r:id="rId5"/>
    <p:sldId id="266" r:id="rId6"/>
    <p:sldId id="267" r:id="rId7"/>
    <p:sldId id="268" r:id="rId8"/>
    <p:sldId id="270" r:id="rId9"/>
    <p:sldId id="269" r:id="rId10"/>
    <p:sldId id="272" r:id="rId11"/>
    <p:sldId id="271" r:id="rId12"/>
    <p:sldId id="273" r:id="rId13"/>
    <p:sldId id="274" r:id="rId14"/>
    <p:sldId id="275" r:id="rId15"/>
    <p:sldId id="276" r:id="rId16"/>
    <p:sldId id="277" r:id="rId17"/>
    <p:sldId id="278" r:id="rId18"/>
    <p:sldId id="279" r:id="rId19"/>
    <p:sldId id="280" r:id="rId20"/>
    <p:sldId id="281" r:id="rId21"/>
    <p:sldId id="283" r:id="rId22"/>
    <p:sldId id="282" r:id="rId23"/>
    <p:sldId id="284" r:id="rId24"/>
    <p:sldId id="285" r:id="rId25"/>
    <p:sldId id="286" r:id="rId26"/>
    <p:sldId id="287" r:id="rId27"/>
    <p:sldId id="288" r:id="rId28"/>
    <p:sldId id="289" r:id="rId29"/>
    <p:sldId id="290" r:id="rId30"/>
    <p:sldId id="291" r:id="rId31"/>
    <p:sldId id="293"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128819D0-D2DC-4B87-B2CC-F8B9ABC4F128}">
          <p14:sldIdLst>
            <p14:sldId id="256"/>
            <p14:sldId id="263"/>
            <p14:sldId id="264"/>
            <p14:sldId id="265"/>
            <p14:sldId id="266"/>
            <p14:sldId id="267"/>
            <p14:sldId id="268"/>
            <p14:sldId id="270"/>
            <p14:sldId id="269"/>
            <p14:sldId id="272"/>
            <p14:sldId id="271"/>
            <p14:sldId id="273"/>
          </p14:sldIdLst>
        </p14:section>
        <p14:section name="Introduction" id="{62339F04-B659-445C-9777-9872B8C21712}">
          <p14:sldIdLst>
            <p14:sldId id="274"/>
            <p14:sldId id="275"/>
            <p14:sldId id="276"/>
            <p14:sldId id="277"/>
            <p14:sldId id="278"/>
            <p14:sldId id="279"/>
            <p14:sldId id="280"/>
            <p14:sldId id="281"/>
            <p14:sldId id="283"/>
            <p14:sldId id="282"/>
            <p14:sldId id="284"/>
            <p14:sldId id="285"/>
            <p14:sldId id="286"/>
            <p14:sldId id="287"/>
            <p14:sldId id="288"/>
            <p14:sldId id="289"/>
            <p14:sldId id="290"/>
          </p14:sldIdLst>
        </p14:section>
        <p14:section name="prerequisites" id="{615F253B-2481-4521-B25E-DAD04544F0CA}">
          <p14:sldIdLst>
            <p14:sldId id="291"/>
            <p14:sldId id="293"/>
            <p14:sldId id="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EDAA93-CCF2-59E0-757F-EC741AC82C89}" name="Freda Shi" initials="FS" userId="e68c2e0bbb2f643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E2F2"/>
    <a:srgbClr val="7A9E68"/>
    <a:srgbClr val="0070C0"/>
    <a:srgbClr val="E6935D"/>
    <a:srgbClr val="B78E73"/>
    <a:srgbClr val="64523F"/>
    <a:srgbClr val="3F5A1A"/>
    <a:srgbClr val="3E4A3C"/>
    <a:srgbClr val="465C1B"/>
    <a:srgbClr val="CDA8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791E8E-5838-4227-87F4-19C8A4143FCE}" v="14" dt="2026-01-05T15:58:47.773"/>
    <p1510:client id="{CA13BB21-D754-4C78-A796-DAE6E7B00F5D}" v="1622" dt="2026-01-05T04:51:51.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66" autoAdjust="0"/>
  </p:normalViewPr>
  <p:slideViewPr>
    <p:cSldViewPr snapToGrid="0">
      <p:cViewPr varScale="1">
        <p:scale>
          <a:sx n="123" d="100"/>
          <a:sy n="123" d="100"/>
        </p:scale>
        <p:origin x="3788"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da Shi" userId="e3bafef1-15f2-4eeb-acbe-fa674bab7991" providerId="ADAL" clId="{9555FC65-5A8C-4EE8-9D5B-8283D7A0923C}"/>
    <pc:docChg chg="undo custSel addSld modSld sldOrd modMainMaster addSection modSection">
      <pc:chgData name="Freda Shi" userId="e3bafef1-15f2-4eeb-acbe-fa674bab7991" providerId="ADAL" clId="{9555FC65-5A8C-4EE8-9D5B-8283D7A0923C}" dt="2026-01-05T04:51:51.100" v="8037" actId="20577"/>
      <pc:docMkLst>
        <pc:docMk/>
      </pc:docMkLst>
      <pc:sldChg chg="delSp modSp mod">
        <pc:chgData name="Freda Shi" userId="e3bafef1-15f2-4eeb-acbe-fa674bab7991" providerId="ADAL" clId="{9555FC65-5A8C-4EE8-9D5B-8283D7A0923C}" dt="2026-01-05T02:23:01.102" v="7607" actId="20577"/>
        <pc:sldMkLst>
          <pc:docMk/>
          <pc:sldMk cId="228913878" sldId="256"/>
        </pc:sldMkLst>
        <pc:spChg chg="mod">
          <ac:chgData name="Freda Shi" userId="e3bafef1-15f2-4eeb-acbe-fa674bab7991" providerId="ADAL" clId="{9555FC65-5A8C-4EE8-9D5B-8283D7A0923C}" dt="2026-01-05T02:23:01.102" v="7607" actId="20577"/>
          <ac:spMkLst>
            <pc:docMk/>
            <pc:sldMk cId="228913878" sldId="256"/>
            <ac:spMk id="4" creationId="{DA47CF05-BE52-90FA-5147-DA56FCE560BA}"/>
          </ac:spMkLst>
        </pc:spChg>
        <pc:spChg chg="mod">
          <ac:chgData name="Freda Shi" userId="e3bafef1-15f2-4eeb-acbe-fa674bab7991" providerId="ADAL" clId="{9555FC65-5A8C-4EE8-9D5B-8283D7A0923C}" dt="2026-01-01T23:03:56.970" v="4716" actId="404"/>
          <ac:spMkLst>
            <pc:docMk/>
            <pc:sldMk cId="228913878" sldId="256"/>
            <ac:spMk id="9" creationId="{28B5EE4A-907F-5295-FED3-0CC20CF8B67E}"/>
          </ac:spMkLst>
        </pc:spChg>
        <pc:picChg chg="mod topLvl">
          <ac:chgData name="Freda Shi" userId="e3bafef1-15f2-4eeb-acbe-fa674bab7991" providerId="ADAL" clId="{9555FC65-5A8C-4EE8-9D5B-8283D7A0923C}" dt="2025-12-17T05:09:26.653" v="0" actId="165"/>
          <ac:picMkLst>
            <pc:docMk/>
            <pc:sldMk cId="228913878" sldId="256"/>
            <ac:picMk id="6" creationId="{B9D75A6F-5017-1386-DB7C-FF6230794E65}"/>
          </ac:picMkLst>
        </pc:picChg>
      </pc:sldChg>
      <pc:sldChg chg="delSp modSp mod modAnim modShow">
        <pc:chgData name="Freda Shi" userId="e3bafef1-15f2-4eeb-acbe-fa674bab7991" providerId="ADAL" clId="{9555FC65-5A8C-4EE8-9D5B-8283D7A0923C}" dt="2026-01-03T06:32:29.934" v="7566" actId="729"/>
        <pc:sldMkLst>
          <pc:docMk/>
          <pc:sldMk cId="3696293694" sldId="263"/>
        </pc:sldMkLst>
        <pc:spChg chg="mod">
          <ac:chgData name="Freda Shi" userId="e3bafef1-15f2-4eeb-acbe-fa674bab7991" providerId="ADAL" clId="{9555FC65-5A8C-4EE8-9D5B-8283D7A0923C}" dt="2025-12-18T03:18:49.639" v="3855" actId="20577"/>
          <ac:spMkLst>
            <pc:docMk/>
            <pc:sldMk cId="3696293694" sldId="263"/>
            <ac:spMk id="4" creationId="{9CB398E2-47B4-94AA-154C-6B8A525BE9CA}"/>
          </ac:spMkLst>
        </pc:spChg>
        <pc:spChg chg="mod">
          <ac:chgData name="Freda Shi" userId="e3bafef1-15f2-4eeb-acbe-fa674bab7991" providerId="ADAL" clId="{9555FC65-5A8C-4EE8-9D5B-8283D7A0923C}" dt="2025-12-17T19:23:31.444" v="1606" actId="554"/>
          <ac:spMkLst>
            <pc:docMk/>
            <pc:sldMk cId="3696293694" sldId="263"/>
            <ac:spMk id="6" creationId="{50CCF482-B79F-3E7C-982D-339DCC162406}"/>
          </ac:spMkLst>
        </pc:spChg>
      </pc:sldChg>
      <pc:sldChg chg="addSp modSp add mod modAnim">
        <pc:chgData name="Freda Shi" userId="e3bafef1-15f2-4eeb-acbe-fa674bab7991" providerId="ADAL" clId="{9555FC65-5A8C-4EE8-9D5B-8283D7A0923C}" dt="2026-01-05T02:32:26.807" v="7691" actId="207"/>
        <pc:sldMkLst>
          <pc:docMk/>
          <pc:sldMk cId="1627663770" sldId="264"/>
        </pc:sldMkLst>
        <pc:spChg chg="mod">
          <ac:chgData name="Freda Shi" userId="e3bafef1-15f2-4eeb-acbe-fa674bab7991" providerId="ADAL" clId="{9555FC65-5A8C-4EE8-9D5B-8283D7A0923C}" dt="2026-01-05T02:32:26.807" v="7691" actId="207"/>
          <ac:spMkLst>
            <pc:docMk/>
            <pc:sldMk cId="1627663770" sldId="264"/>
            <ac:spMk id="4" creationId="{F0E87216-3600-AC2E-D9E5-D45B447B4963}"/>
          </ac:spMkLst>
        </pc:spChg>
        <pc:spChg chg="mod">
          <ac:chgData name="Freda Shi" userId="e3bafef1-15f2-4eeb-acbe-fa674bab7991" providerId="ADAL" clId="{9555FC65-5A8C-4EE8-9D5B-8283D7A0923C}" dt="2025-12-17T19:21:53.582" v="1593" actId="1076"/>
          <ac:spMkLst>
            <pc:docMk/>
            <pc:sldMk cId="1627663770" sldId="264"/>
            <ac:spMk id="6" creationId="{F23BF83B-16E0-93CC-358E-F262DEFD503C}"/>
          </ac:spMkLst>
        </pc:spChg>
        <pc:picChg chg="add mod">
          <ac:chgData name="Freda Shi" userId="e3bafef1-15f2-4eeb-acbe-fa674bab7991" providerId="ADAL" clId="{9555FC65-5A8C-4EE8-9D5B-8283D7A0923C}" dt="2025-12-17T19:24:31.318" v="1638" actId="1036"/>
          <ac:picMkLst>
            <pc:docMk/>
            <pc:sldMk cId="1627663770" sldId="264"/>
            <ac:picMk id="1026" creationId="{F43EC362-0E86-CA4D-E49C-0CD21F523A36}"/>
          </ac:picMkLst>
        </pc:picChg>
        <pc:picChg chg="add mod">
          <ac:chgData name="Freda Shi" userId="e3bafef1-15f2-4eeb-acbe-fa674bab7991" providerId="ADAL" clId="{9555FC65-5A8C-4EE8-9D5B-8283D7A0923C}" dt="2025-12-17T19:24:31.318" v="1638" actId="1036"/>
          <ac:picMkLst>
            <pc:docMk/>
            <pc:sldMk cId="1627663770" sldId="264"/>
            <ac:picMk id="1028" creationId="{1E69182F-3281-5E89-9103-F402D61963D3}"/>
          </ac:picMkLst>
        </pc:picChg>
      </pc:sldChg>
      <pc:sldChg chg="addSp delSp modSp add mod">
        <pc:chgData name="Freda Shi" userId="e3bafef1-15f2-4eeb-acbe-fa674bab7991" providerId="ADAL" clId="{9555FC65-5A8C-4EE8-9D5B-8283D7A0923C}" dt="2026-01-05T02:24:53.338" v="7690" actId="20577"/>
        <pc:sldMkLst>
          <pc:docMk/>
          <pc:sldMk cId="985993357" sldId="265"/>
        </pc:sldMkLst>
        <pc:spChg chg="add mod">
          <ac:chgData name="Freda Shi" userId="e3bafef1-15f2-4eeb-acbe-fa674bab7991" providerId="ADAL" clId="{9555FC65-5A8C-4EE8-9D5B-8283D7A0923C}" dt="2026-01-05T02:24:42.421" v="7678" actId="20577"/>
          <ac:spMkLst>
            <pc:docMk/>
            <pc:sldMk cId="985993357" sldId="265"/>
            <ac:spMk id="3" creationId="{637FBC5E-EF16-0609-B8D0-1E5B3838D122}"/>
          </ac:spMkLst>
        </pc:spChg>
        <pc:spChg chg="mod">
          <ac:chgData name="Freda Shi" userId="e3bafef1-15f2-4eeb-acbe-fa674bab7991" providerId="ADAL" clId="{9555FC65-5A8C-4EE8-9D5B-8283D7A0923C}" dt="2025-12-17T19:22:00.413" v="1594" actId="554"/>
          <ac:spMkLst>
            <pc:docMk/>
            <pc:sldMk cId="985993357" sldId="265"/>
            <ac:spMk id="6" creationId="{E83109E2-C8BD-F5F6-D1FB-FD7FD3533440}"/>
          </ac:spMkLst>
        </pc:spChg>
        <pc:spChg chg="mod">
          <ac:chgData name="Freda Shi" userId="e3bafef1-15f2-4eeb-acbe-fa674bab7991" providerId="ADAL" clId="{9555FC65-5A8C-4EE8-9D5B-8283D7A0923C}" dt="2026-01-05T02:24:10.134" v="7643" actId="20577"/>
          <ac:spMkLst>
            <pc:docMk/>
            <pc:sldMk cId="985993357" sldId="265"/>
            <ac:spMk id="12" creationId="{E81525EF-C0C1-BAF8-34F3-E569541D0D1C}"/>
          </ac:spMkLst>
        </pc:spChg>
        <pc:spChg chg="mod">
          <ac:chgData name="Freda Shi" userId="e3bafef1-15f2-4eeb-acbe-fa674bab7991" providerId="ADAL" clId="{9555FC65-5A8C-4EE8-9D5B-8283D7A0923C}" dt="2026-01-05T02:24:53.338" v="7690" actId="20577"/>
          <ac:spMkLst>
            <pc:docMk/>
            <pc:sldMk cId="985993357" sldId="265"/>
            <ac:spMk id="15" creationId="{C60312D0-58AA-7ACA-7A62-78713B788DB1}"/>
          </ac:spMkLst>
        </pc:spChg>
        <pc:spChg chg="mod">
          <ac:chgData name="Freda Shi" userId="e3bafef1-15f2-4eeb-acbe-fa674bab7991" providerId="ADAL" clId="{9555FC65-5A8C-4EE8-9D5B-8283D7A0923C}" dt="2026-01-05T02:24:31.274" v="7668" actId="20577"/>
          <ac:spMkLst>
            <pc:docMk/>
            <pc:sldMk cId="985993357" sldId="265"/>
            <ac:spMk id="18" creationId="{19C988B6-B34A-500D-4EA0-EE53DF46B904}"/>
          </ac:spMkLst>
        </pc:spChg>
        <pc:spChg chg="mod">
          <ac:chgData name="Freda Shi" userId="e3bafef1-15f2-4eeb-acbe-fa674bab7991" providerId="ADAL" clId="{9555FC65-5A8C-4EE8-9D5B-8283D7A0923C}" dt="2026-01-05T02:23:42.589" v="7629" actId="20577"/>
          <ac:spMkLst>
            <pc:docMk/>
            <pc:sldMk cId="985993357" sldId="265"/>
            <ac:spMk id="22" creationId="{386BEFB5-397A-8664-C029-5B9F9127BD97}"/>
          </ac:spMkLst>
        </pc:spChg>
        <pc:spChg chg="add mod">
          <ac:chgData name="Freda Shi" userId="e3bafef1-15f2-4eeb-acbe-fa674bab7991" providerId="ADAL" clId="{9555FC65-5A8C-4EE8-9D5B-8283D7A0923C}" dt="2025-12-17T19:27:44.244" v="1821" actId="20577"/>
          <ac:spMkLst>
            <pc:docMk/>
            <pc:sldMk cId="985993357" sldId="265"/>
            <ac:spMk id="23" creationId="{B1E4B69F-4923-DD61-D9EF-9BADB9555719}"/>
          </ac:spMkLst>
        </pc:spChg>
        <pc:grpChg chg="add mod">
          <ac:chgData name="Freda Shi" userId="e3bafef1-15f2-4eeb-acbe-fa674bab7991" providerId="ADAL" clId="{9555FC65-5A8C-4EE8-9D5B-8283D7A0923C}" dt="2026-01-05T02:24:38.627" v="7671"/>
          <ac:grpSpMkLst>
            <pc:docMk/>
            <pc:sldMk cId="985993357" sldId="265"/>
            <ac:grpSpMk id="8" creationId="{FD9EF08F-5F85-03BF-4862-641BB4C31B85}"/>
          </ac:grpSpMkLst>
        </pc:grpChg>
        <pc:grpChg chg="add mod">
          <ac:chgData name="Freda Shi" userId="e3bafef1-15f2-4eeb-acbe-fa674bab7991" providerId="ADAL" clId="{9555FC65-5A8C-4EE8-9D5B-8283D7A0923C}" dt="2026-01-05T02:23:53.824" v="7634"/>
          <ac:grpSpMkLst>
            <pc:docMk/>
            <pc:sldMk cId="985993357" sldId="265"/>
            <ac:grpSpMk id="10" creationId="{D08EACF5-B0A3-EB0D-9738-2B7F8EA7A730}"/>
          </ac:grpSpMkLst>
        </pc:grpChg>
        <pc:grpChg chg="add mod">
          <ac:chgData name="Freda Shi" userId="e3bafef1-15f2-4eeb-acbe-fa674bab7991" providerId="ADAL" clId="{9555FC65-5A8C-4EE8-9D5B-8283D7A0923C}" dt="2026-01-05T02:24:49.491" v="7683"/>
          <ac:grpSpMkLst>
            <pc:docMk/>
            <pc:sldMk cId="985993357" sldId="265"/>
            <ac:grpSpMk id="13" creationId="{9841226B-29EA-FA5D-4FBE-423261745B98}"/>
          </ac:grpSpMkLst>
        </pc:grpChg>
        <pc:grpChg chg="add mod">
          <ac:chgData name="Freda Shi" userId="e3bafef1-15f2-4eeb-acbe-fa674bab7991" providerId="ADAL" clId="{9555FC65-5A8C-4EE8-9D5B-8283D7A0923C}" dt="2026-01-05T02:24:23.861" v="7646"/>
          <ac:grpSpMkLst>
            <pc:docMk/>
            <pc:sldMk cId="985993357" sldId="265"/>
            <ac:grpSpMk id="16" creationId="{339CE65E-C701-C01D-17BC-62EC9C1E64F9}"/>
          </ac:grpSpMkLst>
        </pc:grpChg>
        <pc:grpChg chg="add mod">
          <ac:chgData name="Freda Shi" userId="e3bafef1-15f2-4eeb-acbe-fa674bab7991" providerId="ADAL" clId="{9555FC65-5A8C-4EE8-9D5B-8283D7A0923C}" dt="2025-12-17T05:56:36.448" v="137" actId="408"/>
          <ac:grpSpMkLst>
            <pc:docMk/>
            <pc:sldMk cId="985993357" sldId="265"/>
            <ac:grpSpMk id="20" creationId="{E4BA9320-9908-CCF4-5133-EEE88CBF3EB8}"/>
          </ac:grpSpMkLst>
        </pc:grpChg>
        <pc:picChg chg="add mod">
          <ac:chgData name="Freda Shi" userId="e3bafef1-15f2-4eeb-acbe-fa674bab7991" providerId="ADAL" clId="{9555FC65-5A8C-4EE8-9D5B-8283D7A0923C}" dt="2026-01-05T02:24:38.627" v="7671"/>
          <ac:picMkLst>
            <pc:docMk/>
            <pc:sldMk cId="985993357" sldId="265"/>
            <ac:picMk id="2" creationId="{403F38B3-84EF-5AA8-543D-A1E475D24E15}"/>
          </ac:picMkLst>
        </pc:picChg>
        <pc:picChg chg="mod">
          <ac:chgData name="Freda Shi" userId="e3bafef1-15f2-4eeb-acbe-fa674bab7991" providerId="ADAL" clId="{9555FC65-5A8C-4EE8-9D5B-8283D7A0923C}" dt="2026-01-05T02:23:53.824" v="7634"/>
          <ac:picMkLst>
            <pc:docMk/>
            <pc:sldMk cId="985993357" sldId="265"/>
            <ac:picMk id="11" creationId="{9A8B5862-69B3-3A41-F9DC-92F39D721BB4}"/>
          </ac:picMkLst>
        </pc:picChg>
        <pc:picChg chg="mod">
          <ac:chgData name="Freda Shi" userId="e3bafef1-15f2-4eeb-acbe-fa674bab7991" providerId="ADAL" clId="{9555FC65-5A8C-4EE8-9D5B-8283D7A0923C}" dt="2026-01-05T02:24:49.491" v="7683"/>
          <ac:picMkLst>
            <pc:docMk/>
            <pc:sldMk cId="985993357" sldId="265"/>
            <ac:picMk id="14" creationId="{48D4DB70-DDAC-9F07-98DA-7AE4646E9284}"/>
          </ac:picMkLst>
        </pc:picChg>
        <pc:picChg chg="mod">
          <ac:chgData name="Freda Shi" userId="e3bafef1-15f2-4eeb-acbe-fa674bab7991" providerId="ADAL" clId="{9555FC65-5A8C-4EE8-9D5B-8283D7A0923C}" dt="2026-01-05T02:24:23.861" v="7646"/>
          <ac:picMkLst>
            <pc:docMk/>
            <pc:sldMk cId="985993357" sldId="265"/>
            <ac:picMk id="17" creationId="{BFF580D7-D6CB-F773-7FF6-693E20B3DEF4}"/>
          </ac:picMkLst>
        </pc:picChg>
        <pc:picChg chg="mod">
          <ac:chgData name="Freda Shi" userId="e3bafef1-15f2-4eeb-acbe-fa674bab7991" providerId="ADAL" clId="{9555FC65-5A8C-4EE8-9D5B-8283D7A0923C}" dt="2025-12-17T05:57:00.197" v="171" actId="1035"/>
          <ac:picMkLst>
            <pc:docMk/>
            <pc:sldMk cId="985993357" sldId="265"/>
            <ac:picMk id="21" creationId="{DD4594C4-8B0E-4D5F-69F0-CAFAD47374DB}"/>
          </ac:picMkLst>
        </pc:picChg>
      </pc:sldChg>
      <pc:sldChg chg="addSp delSp modSp add mod modAnim">
        <pc:chgData name="Freda Shi" userId="e3bafef1-15f2-4eeb-acbe-fa674bab7991" providerId="ADAL" clId="{9555FC65-5A8C-4EE8-9D5B-8283D7A0923C}" dt="2025-12-18T03:22:49.576" v="3867"/>
        <pc:sldMkLst>
          <pc:docMk/>
          <pc:sldMk cId="209940981" sldId="266"/>
        </pc:sldMkLst>
        <pc:spChg chg="add mod">
          <ac:chgData name="Freda Shi" userId="e3bafef1-15f2-4eeb-acbe-fa674bab7991" providerId="ADAL" clId="{9555FC65-5A8C-4EE8-9D5B-8283D7A0923C}" dt="2025-12-17T15:37:15.231" v="310" actId="404"/>
          <ac:spMkLst>
            <pc:docMk/>
            <pc:sldMk cId="209940981" sldId="266"/>
            <ac:spMk id="4" creationId="{5D307CF3-FEA6-AC6C-0540-B5643A3439B6}"/>
          </ac:spMkLst>
        </pc:spChg>
        <pc:spChg chg="mod">
          <ac:chgData name="Freda Shi" userId="e3bafef1-15f2-4eeb-acbe-fa674bab7991" providerId="ADAL" clId="{9555FC65-5A8C-4EE8-9D5B-8283D7A0923C}" dt="2025-12-17T19:22:06.063" v="1595" actId="554"/>
          <ac:spMkLst>
            <pc:docMk/>
            <pc:sldMk cId="209940981" sldId="266"/>
            <ac:spMk id="6" creationId="{60B4C9CB-9C4A-3356-0A34-98ECEEA8A67B}"/>
          </ac:spMkLst>
        </pc:spChg>
      </pc:sldChg>
      <pc:sldChg chg="modSp add mod modAnim">
        <pc:chgData name="Freda Shi" userId="e3bafef1-15f2-4eeb-acbe-fa674bab7991" providerId="ADAL" clId="{9555FC65-5A8C-4EE8-9D5B-8283D7A0923C}" dt="2025-12-18T03:23:01.978" v="3870"/>
        <pc:sldMkLst>
          <pc:docMk/>
          <pc:sldMk cId="3410140247" sldId="267"/>
        </pc:sldMkLst>
        <pc:spChg chg="mod">
          <ac:chgData name="Freda Shi" userId="e3bafef1-15f2-4eeb-acbe-fa674bab7991" providerId="ADAL" clId="{9555FC65-5A8C-4EE8-9D5B-8283D7A0923C}" dt="2025-12-17T19:42:38.404" v="2356" actId="20577"/>
          <ac:spMkLst>
            <pc:docMk/>
            <pc:sldMk cId="3410140247" sldId="267"/>
            <ac:spMk id="4" creationId="{CEF0989C-328B-A586-5515-14B93ECA2DE5}"/>
          </ac:spMkLst>
        </pc:spChg>
        <pc:spChg chg="mod">
          <ac:chgData name="Freda Shi" userId="e3bafef1-15f2-4eeb-acbe-fa674bab7991" providerId="ADAL" clId="{9555FC65-5A8C-4EE8-9D5B-8283D7A0923C}" dt="2025-12-17T19:22:10.655" v="1596" actId="554"/>
          <ac:spMkLst>
            <pc:docMk/>
            <pc:sldMk cId="3410140247" sldId="267"/>
            <ac:spMk id="6" creationId="{14EF8107-F437-AE29-9087-77F38F9D0189}"/>
          </ac:spMkLst>
        </pc:spChg>
      </pc:sldChg>
      <pc:sldChg chg="modSp add mod modAnim">
        <pc:chgData name="Freda Shi" userId="e3bafef1-15f2-4eeb-acbe-fa674bab7991" providerId="ADAL" clId="{9555FC65-5A8C-4EE8-9D5B-8283D7A0923C}" dt="2026-01-01T23:26:40" v="5019" actId="20577"/>
        <pc:sldMkLst>
          <pc:docMk/>
          <pc:sldMk cId="1463243377" sldId="268"/>
        </pc:sldMkLst>
        <pc:spChg chg="mod">
          <ac:chgData name="Freda Shi" userId="e3bafef1-15f2-4eeb-acbe-fa674bab7991" providerId="ADAL" clId="{9555FC65-5A8C-4EE8-9D5B-8283D7A0923C}" dt="2026-01-01T23:26:40" v="5019" actId="20577"/>
          <ac:spMkLst>
            <pc:docMk/>
            <pc:sldMk cId="1463243377" sldId="268"/>
            <ac:spMk id="4" creationId="{9F94AAFB-2F2D-A8BE-4CF4-74CC15F9191F}"/>
          </ac:spMkLst>
        </pc:spChg>
        <pc:spChg chg="mod">
          <ac:chgData name="Freda Shi" userId="e3bafef1-15f2-4eeb-acbe-fa674bab7991" providerId="ADAL" clId="{9555FC65-5A8C-4EE8-9D5B-8283D7A0923C}" dt="2025-12-17T19:31:08.276" v="1837" actId="20577"/>
          <ac:spMkLst>
            <pc:docMk/>
            <pc:sldMk cId="1463243377" sldId="268"/>
            <ac:spMk id="6" creationId="{742B1AE5-F067-3679-8613-226921AAF78C}"/>
          </ac:spMkLst>
        </pc:spChg>
      </pc:sldChg>
      <pc:sldChg chg="modSp new mod modAnim">
        <pc:chgData name="Freda Shi" userId="e3bafef1-15f2-4eeb-acbe-fa674bab7991" providerId="ADAL" clId="{9555FC65-5A8C-4EE8-9D5B-8283D7A0923C}" dt="2025-12-18T03:23:35.960" v="3875"/>
        <pc:sldMkLst>
          <pc:docMk/>
          <pc:sldMk cId="2422136485" sldId="269"/>
        </pc:sldMkLst>
        <pc:spChg chg="mod">
          <ac:chgData name="Freda Shi" userId="e3bafef1-15f2-4eeb-acbe-fa674bab7991" providerId="ADAL" clId="{9555FC65-5A8C-4EE8-9D5B-8283D7A0923C}" dt="2025-12-17T19:45:03.778" v="2389"/>
          <ac:spMkLst>
            <pc:docMk/>
            <pc:sldMk cId="2422136485" sldId="269"/>
            <ac:spMk id="2" creationId="{6F69CA10-1774-9275-D3BC-FDE40EDB4050}"/>
          </ac:spMkLst>
        </pc:spChg>
        <pc:spChg chg="mod">
          <ac:chgData name="Freda Shi" userId="e3bafef1-15f2-4eeb-acbe-fa674bab7991" providerId="ADAL" clId="{9555FC65-5A8C-4EE8-9D5B-8283D7A0923C}" dt="2025-12-17T19:50:12.713" v="2747" actId="948"/>
          <ac:spMkLst>
            <pc:docMk/>
            <pc:sldMk cId="2422136485" sldId="269"/>
            <ac:spMk id="3" creationId="{B36A3368-9A07-615A-D7B4-21BEFB32E30C}"/>
          </ac:spMkLst>
        </pc:spChg>
      </pc:sldChg>
      <pc:sldChg chg="add">
        <pc:chgData name="Freda Shi" userId="e3bafef1-15f2-4eeb-acbe-fa674bab7991" providerId="ADAL" clId="{9555FC65-5A8C-4EE8-9D5B-8283D7A0923C}" dt="2025-12-17T19:31:03.093" v="1822"/>
        <pc:sldMkLst>
          <pc:docMk/>
          <pc:sldMk cId="4062014258" sldId="270"/>
        </pc:sldMkLst>
      </pc:sldChg>
      <pc:sldChg chg="modSp add mod ord modAnim">
        <pc:chgData name="Freda Shi" userId="e3bafef1-15f2-4eeb-acbe-fa674bab7991" providerId="ADAL" clId="{9555FC65-5A8C-4EE8-9D5B-8283D7A0923C}" dt="2025-12-18T03:23:52.439" v="3877"/>
        <pc:sldMkLst>
          <pc:docMk/>
          <pc:sldMk cId="3570750365" sldId="271"/>
        </pc:sldMkLst>
        <pc:spChg chg="mod">
          <ac:chgData name="Freda Shi" userId="e3bafef1-15f2-4eeb-acbe-fa674bab7991" providerId="ADAL" clId="{9555FC65-5A8C-4EE8-9D5B-8283D7A0923C}" dt="2025-12-17T21:56:09.722" v="2783" actId="20577"/>
          <ac:spMkLst>
            <pc:docMk/>
            <pc:sldMk cId="3570750365" sldId="271"/>
            <ac:spMk id="2" creationId="{B5D1A6B7-666D-D783-726D-C8DDA8FF6602}"/>
          </ac:spMkLst>
        </pc:spChg>
        <pc:spChg chg="mod">
          <ac:chgData name="Freda Shi" userId="e3bafef1-15f2-4eeb-acbe-fa674bab7991" providerId="ADAL" clId="{9555FC65-5A8C-4EE8-9D5B-8283D7A0923C}" dt="2025-12-17T23:24:07.106" v="3662" actId="20577"/>
          <ac:spMkLst>
            <pc:docMk/>
            <pc:sldMk cId="3570750365" sldId="271"/>
            <ac:spMk id="3" creationId="{739BF70C-8E94-C29F-B2CC-F1F72C197AC5}"/>
          </ac:spMkLst>
        </pc:spChg>
      </pc:sldChg>
      <pc:sldChg chg="modSp add mod modAnim">
        <pc:chgData name="Freda Shi" userId="e3bafef1-15f2-4eeb-acbe-fa674bab7991" providerId="ADAL" clId="{9555FC65-5A8C-4EE8-9D5B-8283D7A0923C}" dt="2025-12-18T03:23:44.772" v="3876"/>
        <pc:sldMkLst>
          <pc:docMk/>
          <pc:sldMk cId="1821158394" sldId="272"/>
        </pc:sldMkLst>
        <pc:spChg chg="mod">
          <ac:chgData name="Freda Shi" userId="e3bafef1-15f2-4eeb-acbe-fa674bab7991" providerId="ADAL" clId="{9555FC65-5A8C-4EE8-9D5B-8283D7A0923C}" dt="2025-12-18T03:11:17.420" v="3664"/>
          <ac:spMkLst>
            <pc:docMk/>
            <pc:sldMk cId="1821158394" sldId="272"/>
            <ac:spMk id="2" creationId="{4DBF9A88-2AAD-255D-361C-F96DB7E5678C}"/>
          </ac:spMkLst>
        </pc:spChg>
        <pc:spChg chg="mod">
          <ac:chgData name="Freda Shi" userId="e3bafef1-15f2-4eeb-acbe-fa674bab7991" providerId="ADAL" clId="{9555FC65-5A8C-4EE8-9D5B-8283D7A0923C}" dt="2025-12-18T03:12:08.402" v="3680" actId="5793"/>
          <ac:spMkLst>
            <pc:docMk/>
            <pc:sldMk cId="1821158394" sldId="272"/>
            <ac:spMk id="3" creationId="{570F6F3A-63BA-32FA-BA60-BDBD6C210F82}"/>
          </ac:spMkLst>
        </pc:spChg>
      </pc:sldChg>
      <pc:sldChg chg="addSp modSp add mod modAnim">
        <pc:chgData name="Freda Shi" userId="e3bafef1-15f2-4eeb-acbe-fa674bab7991" providerId="ADAL" clId="{9555FC65-5A8C-4EE8-9D5B-8283D7A0923C}" dt="2025-12-18T03:29:53.843" v="3886"/>
        <pc:sldMkLst>
          <pc:docMk/>
          <pc:sldMk cId="721762342" sldId="273"/>
        </pc:sldMkLst>
        <pc:spChg chg="mod">
          <ac:chgData name="Freda Shi" userId="e3bafef1-15f2-4eeb-acbe-fa674bab7991" providerId="ADAL" clId="{9555FC65-5A8C-4EE8-9D5B-8283D7A0923C}" dt="2025-12-18T03:13:23.669" v="3697" actId="20577"/>
          <ac:spMkLst>
            <pc:docMk/>
            <pc:sldMk cId="721762342" sldId="273"/>
            <ac:spMk id="2" creationId="{9C29D134-128B-BF39-6617-F2FC9DBFA81A}"/>
          </ac:spMkLst>
        </pc:spChg>
        <pc:spChg chg="mod">
          <ac:chgData name="Freda Shi" userId="e3bafef1-15f2-4eeb-acbe-fa674bab7991" providerId="ADAL" clId="{9555FC65-5A8C-4EE8-9D5B-8283D7A0923C}" dt="2025-12-18T03:15:57.874" v="3844" actId="20577"/>
          <ac:spMkLst>
            <pc:docMk/>
            <pc:sldMk cId="721762342" sldId="273"/>
            <ac:spMk id="3" creationId="{9AFD4379-E49B-00D2-C6C4-9F8B97E8B772}"/>
          </ac:spMkLst>
        </pc:spChg>
      </pc:sldChg>
      <pc:sldChg chg="addSp delSp modSp add mod modAnim modNotesTx">
        <pc:chgData name="Freda Shi" userId="e3bafef1-15f2-4eeb-acbe-fa674bab7991" providerId="ADAL" clId="{9555FC65-5A8C-4EE8-9D5B-8283D7A0923C}" dt="2026-01-01T23:35:51.572" v="5237"/>
        <pc:sldMkLst>
          <pc:docMk/>
          <pc:sldMk cId="0" sldId="274"/>
        </pc:sldMkLst>
        <pc:spChg chg="mod">
          <ac:chgData name="Freda Shi" userId="e3bafef1-15f2-4eeb-acbe-fa674bab7991" providerId="ADAL" clId="{9555FC65-5A8C-4EE8-9D5B-8283D7A0923C}" dt="2025-12-18T19:14:32.417" v="3929" actId="2711"/>
          <ac:spMkLst>
            <pc:docMk/>
            <pc:sldMk cId="0" sldId="274"/>
            <ac:spMk id="2" creationId="{00000000-0000-0000-0000-000000000000}"/>
          </ac:spMkLst>
        </pc:spChg>
        <pc:spChg chg="add mod">
          <ac:chgData name="Freda Shi" userId="e3bafef1-15f2-4eeb-acbe-fa674bab7991" providerId="ADAL" clId="{9555FC65-5A8C-4EE8-9D5B-8283D7A0923C}" dt="2025-12-18T19:14:32.417" v="3929" actId="2711"/>
          <ac:spMkLst>
            <pc:docMk/>
            <pc:sldMk cId="0" sldId="274"/>
            <ac:spMk id="7" creationId="{3ED00306-C911-08D4-C785-90D6FA976E34}"/>
          </ac:spMkLst>
        </pc:spChg>
        <pc:spChg chg="add mod">
          <ac:chgData name="Freda Shi" userId="e3bafef1-15f2-4eeb-acbe-fa674bab7991" providerId="ADAL" clId="{9555FC65-5A8C-4EE8-9D5B-8283D7A0923C}" dt="2025-12-18T19:15:58.816" v="3959" actId="12788"/>
          <ac:spMkLst>
            <pc:docMk/>
            <pc:sldMk cId="0" sldId="274"/>
            <ac:spMk id="8" creationId="{F37D9738-AA6F-17C0-4D3E-044B1A11B904}"/>
          </ac:spMkLst>
        </pc:spChg>
        <pc:spChg chg="add mod">
          <ac:chgData name="Freda Shi" userId="e3bafef1-15f2-4eeb-acbe-fa674bab7991" providerId="ADAL" clId="{9555FC65-5A8C-4EE8-9D5B-8283D7A0923C}" dt="2025-12-18T19:16:05.123" v="3968" actId="1036"/>
          <ac:spMkLst>
            <pc:docMk/>
            <pc:sldMk cId="0" sldId="274"/>
            <ac:spMk id="10" creationId="{EC1013BB-6E73-E846-1354-7B4A05544021}"/>
          </ac:spMkLst>
        </pc:spChg>
        <pc:grpChg chg="add mod">
          <ac:chgData name="Freda Shi" userId="e3bafef1-15f2-4eeb-acbe-fa674bab7991" providerId="ADAL" clId="{9555FC65-5A8C-4EE8-9D5B-8283D7A0923C}" dt="2025-12-18T19:15:58.816" v="3959" actId="12788"/>
          <ac:grpSpMkLst>
            <pc:docMk/>
            <pc:sldMk cId="0" sldId="274"/>
            <ac:grpSpMk id="11" creationId="{903757B0-CA8E-A35A-2DC3-BA46ACE91F21}"/>
          </ac:grpSpMkLst>
        </pc:grpChg>
        <pc:picChg chg="add mod">
          <ac:chgData name="Freda Shi" userId="e3bafef1-15f2-4eeb-acbe-fa674bab7991" providerId="ADAL" clId="{9555FC65-5A8C-4EE8-9D5B-8283D7A0923C}" dt="2025-12-18T19:15:58.816" v="3959" actId="12788"/>
          <ac:picMkLst>
            <pc:docMk/>
            <pc:sldMk cId="0" sldId="274"/>
            <ac:picMk id="9" creationId="{33E81924-5C21-D6B0-11C4-2A8C64781125}"/>
          </ac:picMkLst>
        </pc:picChg>
      </pc:sldChg>
      <pc:sldChg chg="addSp delSp modSp add mod modAnim modNotesTx">
        <pc:chgData name="Freda Shi" userId="e3bafef1-15f2-4eeb-acbe-fa674bab7991" providerId="ADAL" clId="{9555FC65-5A8C-4EE8-9D5B-8283D7A0923C}" dt="2026-01-01T23:33:21.625" v="5235" actId="20577"/>
        <pc:sldMkLst>
          <pc:docMk/>
          <pc:sldMk cId="2756473947" sldId="275"/>
        </pc:sldMkLst>
        <pc:picChg chg="add mod">
          <ac:chgData name="Freda Shi" userId="e3bafef1-15f2-4eeb-acbe-fa674bab7991" providerId="ADAL" clId="{9555FC65-5A8C-4EE8-9D5B-8283D7A0923C}" dt="2025-12-18T20:41:17.756" v="3974" actId="1076"/>
          <ac:picMkLst>
            <pc:docMk/>
            <pc:sldMk cId="2756473947" sldId="275"/>
            <ac:picMk id="5" creationId="{9B545990-80B8-9224-994A-08F8A1EF9E2C}"/>
          </ac:picMkLst>
        </pc:picChg>
      </pc:sldChg>
      <pc:sldChg chg="addSp delSp modSp add mod">
        <pc:chgData name="Freda Shi" userId="e3bafef1-15f2-4eeb-acbe-fa674bab7991" providerId="ADAL" clId="{9555FC65-5A8C-4EE8-9D5B-8283D7A0923C}" dt="2025-12-18T20:42:13.583" v="3977"/>
        <pc:sldMkLst>
          <pc:docMk/>
          <pc:sldMk cId="892427586" sldId="276"/>
        </pc:sldMkLst>
        <pc:picChg chg="add mod">
          <ac:chgData name="Freda Shi" userId="e3bafef1-15f2-4eeb-acbe-fa674bab7991" providerId="ADAL" clId="{9555FC65-5A8C-4EE8-9D5B-8283D7A0923C}" dt="2025-12-18T20:42:13.583" v="3977"/>
          <ac:picMkLst>
            <pc:docMk/>
            <pc:sldMk cId="892427586" sldId="276"/>
            <ac:picMk id="4" creationId="{41533B59-2409-8DA9-7E91-01933B2B770E}"/>
          </ac:picMkLst>
        </pc:picChg>
      </pc:sldChg>
      <pc:sldChg chg="addSp delSp modSp new mod">
        <pc:chgData name="Freda Shi" userId="e3bafef1-15f2-4eeb-acbe-fa674bab7991" providerId="ADAL" clId="{9555FC65-5A8C-4EE8-9D5B-8283D7A0923C}" dt="2025-12-19T00:45:57.879" v="4341" actId="404"/>
        <pc:sldMkLst>
          <pc:docMk/>
          <pc:sldMk cId="2837263381" sldId="277"/>
        </pc:sldMkLst>
        <pc:spChg chg="mod">
          <ac:chgData name="Freda Shi" userId="e3bafef1-15f2-4eeb-acbe-fa674bab7991" providerId="ADAL" clId="{9555FC65-5A8C-4EE8-9D5B-8283D7A0923C}" dt="2025-12-18T20:44:20.550" v="3997" actId="20577"/>
          <ac:spMkLst>
            <pc:docMk/>
            <pc:sldMk cId="2837263381" sldId="277"/>
            <ac:spMk id="2" creationId="{FE8C45DD-3D25-404E-B2A1-7E21D6C261ED}"/>
          </ac:spMkLst>
        </pc:spChg>
        <pc:spChg chg="add mod">
          <ac:chgData name="Freda Shi" userId="e3bafef1-15f2-4eeb-acbe-fa674bab7991" providerId="ADAL" clId="{9555FC65-5A8C-4EE8-9D5B-8283D7A0923C}" dt="2025-12-19T00:45:57.879" v="4341" actId="404"/>
          <ac:spMkLst>
            <pc:docMk/>
            <pc:sldMk cId="2837263381" sldId="277"/>
            <ac:spMk id="17" creationId="{62DB6AD2-D4E8-E0EE-126F-E09080E9E545}"/>
          </ac:spMkLst>
        </pc:spChg>
        <pc:grpChg chg="add mod">
          <ac:chgData name="Freda Shi" userId="e3bafef1-15f2-4eeb-acbe-fa674bab7991" providerId="ADAL" clId="{9555FC65-5A8C-4EE8-9D5B-8283D7A0923C}" dt="2025-12-19T00:26:13.424" v="4154" actId="553"/>
          <ac:grpSpMkLst>
            <pc:docMk/>
            <pc:sldMk cId="2837263381" sldId="277"/>
            <ac:grpSpMk id="15" creationId="{64826C14-1319-3371-8411-ACBA91C5A8AB}"/>
          </ac:grpSpMkLst>
        </pc:grpChg>
        <pc:picChg chg="add mod">
          <ac:chgData name="Freda Shi" userId="e3bafef1-15f2-4eeb-acbe-fa674bab7991" providerId="ADAL" clId="{9555FC65-5A8C-4EE8-9D5B-8283D7A0923C}" dt="2025-12-19T00:25:16.309" v="4108" actId="164"/>
          <ac:picMkLst>
            <pc:docMk/>
            <pc:sldMk cId="2837263381" sldId="277"/>
            <ac:picMk id="12" creationId="{3C16AF08-EDB2-47BC-F4A4-00895351E69C}"/>
          </ac:picMkLst>
        </pc:picChg>
        <pc:picChg chg="add mod">
          <ac:chgData name="Freda Shi" userId="e3bafef1-15f2-4eeb-acbe-fa674bab7991" providerId="ADAL" clId="{9555FC65-5A8C-4EE8-9D5B-8283D7A0923C}" dt="2025-12-19T00:25:26.896" v="4111" actId="12788"/>
          <ac:picMkLst>
            <pc:docMk/>
            <pc:sldMk cId="2837263381" sldId="277"/>
            <ac:picMk id="14" creationId="{16731619-EBF8-1693-A48F-A56BA35F0035}"/>
          </ac:picMkLst>
        </pc:picChg>
      </pc:sldChg>
      <pc:sldChg chg="addSp modSp new mod modAnim">
        <pc:chgData name="Freda Shi" userId="e3bafef1-15f2-4eeb-acbe-fa674bab7991" providerId="ADAL" clId="{9555FC65-5A8C-4EE8-9D5B-8283D7A0923C}" dt="2026-01-01T23:36:04.732" v="5238"/>
        <pc:sldMkLst>
          <pc:docMk/>
          <pc:sldMk cId="1844632708" sldId="278"/>
        </pc:sldMkLst>
        <pc:spChg chg="mod">
          <ac:chgData name="Freda Shi" userId="e3bafef1-15f2-4eeb-acbe-fa674bab7991" providerId="ADAL" clId="{9555FC65-5A8C-4EE8-9D5B-8283D7A0923C}" dt="2025-12-19T00:27:18.654" v="4186" actId="20577"/>
          <ac:spMkLst>
            <pc:docMk/>
            <pc:sldMk cId="1844632708" sldId="278"/>
            <ac:spMk id="2" creationId="{7259F135-C019-920B-4418-6DACF8B3041B}"/>
          </ac:spMkLst>
        </pc:spChg>
        <pc:spChg chg="mod">
          <ac:chgData name="Freda Shi" userId="e3bafef1-15f2-4eeb-acbe-fa674bab7991" providerId="ADAL" clId="{9555FC65-5A8C-4EE8-9D5B-8283D7A0923C}" dt="2025-12-19T00:27:30.867" v="4235" actId="20577"/>
          <ac:spMkLst>
            <pc:docMk/>
            <pc:sldMk cId="1844632708" sldId="278"/>
            <ac:spMk id="3" creationId="{83C552C4-72E6-EF7A-EB37-5BF9D27E8F1D}"/>
          </ac:spMkLst>
        </pc:spChg>
        <pc:picChg chg="add mod">
          <ac:chgData name="Freda Shi" userId="e3bafef1-15f2-4eeb-acbe-fa674bab7991" providerId="ADAL" clId="{9555FC65-5A8C-4EE8-9D5B-8283D7A0923C}" dt="2025-12-19T00:27:39.324" v="4252" actId="1035"/>
          <ac:picMkLst>
            <pc:docMk/>
            <pc:sldMk cId="1844632708" sldId="278"/>
            <ac:picMk id="5" creationId="{1ABF1191-5405-5D32-6D99-6BA7D8FE65F2}"/>
          </ac:picMkLst>
        </pc:picChg>
        <pc:picChg chg="add mod">
          <ac:chgData name="Freda Shi" userId="e3bafef1-15f2-4eeb-acbe-fa674bab7991" providerId="ADAL" clId="{9555FC65-5A8C-4EE8-9D5B-8283D7A0923C}" dt="2025-12-19T00:27:39.324" v="4252" actId="1035"/>
          <ac:picMkLst>
            <pc:docMk/>
            <pc:sldMk cId="1844632708" sldId="278"/>
            <ac:picMk id="6" creationId="{038FA8F3-B5A5-5482-9BA4-DF5936D7ABF6}"/>
          </ac:picMkLst>
        </pc:picChg>
      </pc:sldChg>
      <pc:sldChg chg="addSp delSp modSp add mod addAnim delAnim modAnim">
        <pc:chgData name="Freda Shi" userId="e3bafef1-15f2-4eeb-acbe-fa674bab7991" providerId="ADAL" clId="{9555FC65-5A8C-4EE8-9D5B-8283D7A0923C}" dt="2025-12-19T00:52:47.864" v="4491" actId="478"/>
        <pc:sldMkLst>
          <pc:docMk/>
          <pc:sldMk cId="3419075031" sldId="279"/>
        </pc:sldMkLst>
        <pc:spChg chg="mod">
          <ac:chgData name="Freda Shi" userId="e3bafef1-15f2-4eeb-acbe-fa674bab7991" providerId="ADAL" clId="{9555FC65-5A8C-4EE8-9D5B-8283D7A0923C}" dt="2025-12-19T00:52:45.224" v="4488" actId="20577"/>
          <ac:spMkLst>
            <pc:docMk/>
            <pc:sldMk cId="3419075031" sldId="279"/>
            <ac:spMk id="3" creationId="{85A290D9-F820-D9C4-7F74-60B6A8AC20E2}"/>
          </ac:spMkLst>
        </pc:spChg>
        <pc:spChg chg="add del mod">
          <ac:chgData name="Freda Shi" userId="e3bafef1-15f2-4eeb-acbe-fa674bab7991" providerId="ADAL" clId="{9555FC65-5A8C-4EE8-9D5B-8283D7A0923C}" dt="2025-12-19T00:52:47.864" v="4491" actId="478"/>
          <ac:spMkLst>
            <pc:docMk/>
            <pc:sldMk cId="3419075031" sldId="279"/>
            <ac:spMk id="7" creationId="{14898737-94CE-2DF9-4BD6-D3FE69EFB29B}"/>
          </ac:spMkLst>
        </pc:spChg>
        <pc:spChg chg="add del mod">
          <ac:chgData name="Freda Shi" userId="e3bafef1-15f2-4eeb-acbe-fa674bab7991" providerId="ADAL" clId="{9555FC65-5A8C-4EE8-9D5B-8283D7A0923C}" dt="2025-12-19T00:52:45.671" v="4489" actId="478"/>
          <ac:spMkLst>
            <pc:docMk/>
            <pc:sldMk cId="3419075031" sldId="279"/>
            <ac:spMk id="14" creationId="{D1DF25B5-23B8-E279-D1FF-09DCF645C4DE}"/>
          </ac:spMkLst>
        </pc:spChg>
        <pc:grpChg chg="add del mod">
          <ac:chgData name="Freda Shi" userId="e3bafef1-15f2-4eeb-acbe-fa674bab7991" providerId="ADAL" clId="{9555FC65-5A8C-4EE8-9D5B-8283D7A0923C}" dt="2025-12-19T00:52:46.221" v="4490" actId="478"/>
          <ac:grpSpMkLst>
            <pc:docMk/>
            <pc:sldMk cId="3419075031" sldId="279"/>
            <ac:grpSpMk id="15" creationId="{75BB4002-2903-CD3B-597B-DDEE5F741A20}"/>
          </ac:grpSpMkLst>
        </pc:grpChg>
        <pc:picChg chg="add mod">
          <ac:chgData name="Freda Shi" userId="e3bafef1-15f2-4eeb-acbe-fa674bab7991" providerId="ADAL" clId="{9555FC65-5A8C-4EE8-9D5B-8283D7A0923C}" dt="2025-12-19T00:46:11.387" v="4346" actId="164"/>
          <ac:picMkLst>
            <pc:docMk/>
            <pc:sldMk cId="3419075031" sldId="279"/>
            <ac:picMk id="11" creationId="{0BD2368A-4412-D2AD-F606-E8D7652CB7EF}"/>
          </ac:picMkLst>
        </pc:picChg>
        <pc:picChg chg="add mod">
          <ac:chgData name="Freda Shi" userId="e3bafef1-15f2-4eeb-acbe-fa674bab7991" providerId="ADAL" clId="{9555FC65-5A8C-4EE8-9D5B-8283D7A0923C}" dt="2025-12-19T00:46:11.387" v="4346" actId="164"/>
          <ac:picMkLst>
            <pc:docMk/>
            <pc:sldMk cId="3419075031" sldId="279"/>
            <ac:picMk id="13" creationId="{982E8F40-DAB7-FB93-F3EB-139BE4FDD8E6}"/>
          </ac:picMkLst>
        </pc:picChg>
      </pc:sldChg>
      <pc:sldChg chg="addSp delSp modSp new mod modAnim">
        <pc:chgData name="Freda Shi" userId="e3bafef1-15f2-4eeb-acbe-fa674bab7991" providerId="ADAL" clId="{9555FC65-5A8C-4EE8-9D5B-8283D7A0923C}" dt="2026-01-01T23:04:14.133" v="4717" actId="20577"/>
        <pc:sldMkLst>
          <pc:docMk/>
          <pc:sldMk cId="569567478" sldId="280"/>
        </pc:sldMkLst>
        <pc:spChg chg="mod">
          <ac:chgData name="Freda Shi" userId="e3bafef1-15f2-4eeb-acbe-fa674bab7991" providerId="ADAL" clId="{9555FC65-5A8C-4EE8-9D5B-8283D7A0923C}" dt="2025-12-19T00:52:53.095" v="4492"/>
          <ac:spMkLst>
            <pc:docMk/>
            <pc:sldMk cId="569567478" sldId="280"/>
            <ac:spMk id="2" creationId="{0B7E543C-022E-F060-26BD-BB2632A3F3C9}"/>
          </ac:spMkLst>
        </pc:spChg>
        <pc:spChg chg="mod">
          <ac:chgData name="Freda Shi" userId="e3bafef1-15f2-4eeb-acbe-fa674bab7991" providerId="ADAL" clId="{9555FC65-5A8C-4EE8-9D5B-8283D7A0923C}" dt="2025-12-19T00:53:06.501" v="4550" actId="20577"/>
          <ac:spMkLst>
            <pc:docMk/>
            <pc:sldMk cId="569567478" sldId="280"/>
            <ac:spMk id="3" creationId="{C6387462-8D0E-9B81-9191-379B7B76AA0C}"/>
          </ac:spMkLst>
        </pc:spChg>
        <pc:spChg chg="add mod">
          <ac:chgData name="Freda Shi" userId="e3bafef1-15f2-4eeb-acbe-fa674bab7991" providerId="ADAL" clId="{9555FC65-5A8C-4EE8-9D5B-8283D7A0923C}" dt="2025-12-19T00:57:34.938" v="4666" actId="12788"/>
          <ac:spMkLst>
            <pc:docMk/>
            <pc:sldMk cId="569567478" sldId="280"/>
            <ac:spMk id="6" creationId="{221993FC-808D-ABDB-9997-526B2779CC69}"/>
          </ac:spMkLst>
        </pc:spChg>
        <pc:spChg chg="add mod">
          <ac:chgData name="Freda Shi" userId="e3bafef1-15f2-4eeb-acbe-fa674bab7991" providerId="ADAL" clId="{9555FC65-5A8C-4EE8-9D5B-8283D7A0923C}" dt="2026-01-01T23:04:14.133" v="4717" actId="20577"/>
          <ac:spMkLst>
            <pc:docMk/>
            <pc:sldMk cId="569567478" sldId="280"/>
            <ac:spMk id="9" creationId="{DD445DA2-A139-0EA0-950F-85EF5AC65F7A}"/>
          </ac:spMkLst>
        </pc:spChg>
        <pc:picChg chg="add mod">
          <ac:chgData name="Freda Shi" userId="e3bafef1-15f2-4eeb-acbe-fa674bab7991" providerId="ADAL" clId="{9555FC65-5A8C-4EE8-9D5B-8283D7A0923C}" dt="2025-12-19T00:57:36.720" v="4667" actId="12788"/>
          <ac:picMkLst>
            <pc:docMk/>
            <pc:sldMk cId="569567478" sldId="280"/>
            <ac:picMk id="8" creationId="{424CA809-15BA-1728-5B3B-D49DFBF8A1AF}"/>
          </ac:picMkLst>
        </pc:picChg>
      </pc:sldChg>
      <pc:sldChg chg="addSp modSp new mod addAnim delAnim modAnim">
        <pc:chgData name="Freda Shi" userId="e3bafef1-15f2-4eeb-acbe-fa674bab7991" providerId="ADAL" clId="{9555FC65-5A8C-4EE8-9D5B-8283D7A0923C}" dt="2026-01-01T23:40:13.242" v="5308" actId="20577"/>
        <pc:sldMkLst>
          <pc:docMk/>
          <pc:sldMk cId="4076722279" sldId="281"/>
        </pc:sldMkLst>
        <pc:spChg chg="mod">
          <ac:chgData name="Freda Shi" userId="e3bafef1-15f2-4eeb-acbe-fa674bab7991" providerId="ADAL" clId="{9555FC65-5A8C-4EE8-9D5B-8283D7A0923C}" dt="2026-01-01T23:06:03.322" v="4744" actId="20577"/>
          <ac:spMkLst>
            <pc:docMk/>
            <pc:sldMk cId="4076722279" sldId="281"/>
            <ac:spMk id="2" creationId="{43E15146-1F5E-25A5-A0CD-97925301E31C}"/>
          </ac:spMkLst>
        </pc:spChg>
        <pc:spChg chg="mod">
          <ac:chgData name="Freda Shi" userId="e3bafef1-15f2-4eeb-acbe-fa674bab7991" providerId="ADAL" clId="{9555FC65-5A8C-4EE8-9D5B-8283D7A0923C}" dt="2026-01-01T23:40:13.242" v="5308" actId="20577"/>
          <ac:spMkLst>
            <pc:docMk/>
            <pc:sldMk cId="4076722279" sldId="281"/>
            <ac:spMk id="3" creationId="{D9C56B79-BACE-C83A-C8A9-7E66CAF34208}"/>
          </ac:spMkLst>
        </pc:spChg>
        <pc:spChg chg="add mod ord">
          <ac:chgData name="Freda Shi" userId="e3bafef1-15f2-4eeb-acbe-fa674bab7991" providerId="ADAL" clId="{9555FC65-5A8C-4EE8-9D5B-8283D7A0923C}" dt="2026-01-01T23:37:02.601" v="5242" actId="1076"/>
          <ac:spMkLst>
            <pc:docMk/>
            <pc:sldMk cId="4076722279" sldId="281"/>
            <ac:spMk id="8" creationId="{9FD234D2-0D04-45D6-0674-BC2EB1C21D9D}"/>
          </ac:spMkLst>
        </pc:spChg>
        <pc:spChg chg="add mod">
          <ac:chgData name="Freda Shi" userId="e3bafef1-15f2-4eeb-acbe-fa674bab7991" providerId="ADAL" clId="{9555FC65-5A8C-4EE8-9D5B-8283D7A0923C}" dt="2026-01-01T23:21:29.888" v="4942" actId="554"/>
          <ac:spMkLst>
            <pc:docMk/>
            <pc:sldMk cId="4076722279" sldId="281"/>
            <ac:spMk id="9" creationId="{A331C510-EA06-1A3C-9686-8FAA29478A30}"/>
          </ac:spMkLst>
        </pc:spChg>
        <pc:spChg chg="add mod">
          <ac:chgData name="Freda Shi" userId="e3bafef1-15f2-4eeb-acbe-fa674bab7991" providerId="ADAL" clId="{9555FC65-5A8C-4EE8-9D5B-8283D7A0923C}" dt="2026-01-01T23:21:29.888" v="4942" actId="554"/>
          <ac:spMkLst>
            <pc:docMk/>
            <pc:sldMk cId="4076722279" sldId="281"/>
            <ac:spMk id="10" creationId="{48791ADC-8B36-7FA6-D6F1-DE781B9230D5}"/>
          </ac:spMkLst>
        </pc:spChg>
        <pc:picChg chg="add mod">
          <ac:chgData name="Freda Shi" userId="e3bafef1-15f2-4eeb-acbe-fa674bab7991" providerId="ADAL" clId="{9555FC65-5A8C-4EE8-9D5B-8283D7A0923C}" dt="2026-01-01T23:19:15.789" v="4820" actId="1035"/>
          <ac:picMkLst>
            <pc:docMk/>
            <pc:sldMk cId="4076722279" sldId="281"/>
            <ac:picMk id="5" creationId="{FCDD590D-5A92-83CE-0D84-A1AAFD279BF5}"/>
          </ac:picMkLst>
        </pc:picChg>
        <pc:picChg chg="add mod">
          <ac:chgData name="Freda Shi" userId="e3bafef1-15f2-4eeb-acbe-fa674bab7991" providerId="ADAL" clId="{9555FC65-5A8C-4EE8-9D5B-8283D7A0923C}" dt="2026-01-01T23:20:12.887" v="4930" actId="14100"/>
          <ac:picMkLst>
            <pc:docMk/>
            <pc:sldMk cId="4076722279" sldId="281"/>
            <ac:picMk id="6" creationId="{E9FFC1E6-56F0-06BA-7B53-1244E113037E}"/>
          </ac:picMkLst>
        </pc:picChg>
        <pc:picChg chg="add mod">
          <ac:chgData name="Freda Shi" userId="e3bafef1-15f2-4eeb-acbe-fa674bab7991" providerId="ADAL" clId="{9555FC65-5A8C-4EE8-9D5B-8283D7A0923C}" dt="2026-01-01T23:20:31.565" v="4932" actId="1076"/>
          <ac:picMkLst>
            <pc:docMk/>
            <pc:sldMk cId="4076722279" sldId="281"/>
            <ac:picMk id="7" creationId="{D1B290A2-9FBF-C722-BDC7-6682DA44F24C}"/>
          </ac:picMkLst>
        </pc:picChg>
      </pc:sldChg>
      <pc:sldChg chg="addSp modSp new mod">
        <pc:chgData name="Freda Shi" userId="e3bafef1-15f2-4eeb-acbe-fa674bab7991" providerId="ADAL" clId="{9555FC65-5A8C-4EE8-9D5B-8283D7A0923C}" dt="2026-01-02T00:05:06.070" v="5489"/>
        <pc:sldMkLst>
          <pc:docMk/>
          <pc:sldMk cId="2398339901" sldId="282"/>
        </pc:sldMkLst>
        <pc:spChg chg="mod">
          <ac:chgData name="Freda Shi" userId="e3bafef1-15f2-4eeb-acbe-fa674bab7991" providerId="ADAL" clId="{9555FC65-5A8C-4EE8-9D5B-8283D7A0923C}" dt="2026-01-02T00:04:37.948" v="5434" actId="20577"/>
          <ac:spMkLst>
            <pc:docMk/>
            <pc:sldMk cId="2398339901" sldId="282"/>
            <ac:spMk id="2" creationId="{6E9EBB1D-0331-45DA-2C5C-AFE500B62D2A}"/>
          </ac:spMkLst>
        </pc:spChg>
        <pc:spChg chg="mod">
          <ac:chgData name="Freda Shi" userId="e3bafef1-15f2-4eeb-acbe-fa674bab7991" providerId="ADAL" clId="{9555FC65-5A8C-4EE8-9D5B-8283D7A0923C}" dt="2026-01-02T00:05:00.683" v="5488" actId="20577"/>
          <ac:spMkLst>
            <pc:docMk/>
            <pc:sldMk cId="2398339901" sldId="282"/>
            <ac:spMk id="3" creationId="{CA4E9B8A-09D2-3A8B-5D7D-3FDBC7E2D448}"/>
          </ac:spMkLst>
        </pc:spChg>
        <pc:picChg chg="add mod">
          <ac:chgData name="Freda Shi" userId="e3bafef1-15f2-4eeb-acbe-fa674bab7991" providerId="ADAL" clId="{9555FC65-5A8C-4EE8-9D5B-8283D7A0923C}" dt="2026-01-02T00:05:06.070" v="5489"/>
          <ac:picMkLst>
            <pc:docMk/>
            <pc:sldMk cId="2398339901" sldId="282"/>
            <ac:picMk id="5" creationId="{B850CDD2-BA7D-5FB0-58AA-FAB200F400A6}"/>
          </ac:picMkLst>
        </pc:picChg>
      </pc:sldChg>
      <pc:sldChg chg="addSp delSp modSp add mod addAnim delAnim modAnim">
        <pc:chgData name="Freda Shi" userId="e3bafef1-15f2-4eeb-acbe-fa674bab7991" providerId="ADAL" clId="{9555FC65-5A8C-4EE8-9D5B-8283D7A0923C}" dt="2026-01-01T23:45:07.169" v="5405"/>
        <pc:sldMkLst>
          <pc:docMk/>
          <pc:sldMk cId="2396035034" sldId="283"/>
        </pc:sldMkLst>
        <pc:spChg chg="mod">
          <ac:chgData name="Freda Shi" userId="e3bafef1-15f2-4eeb-acbe-fa674bab7991" providerId="ADAL" clId="{9555FC65-5A8C-4EE8-9D5B-8283D7A0923C}" dt="2026-01-01T23:40:18.106" v="5312" actId="20577"/>
          <ac:spMkLst>
            <pc:docMk/>
            <pc:sldMk cId="2396035034" sldId="283"/>
            <ac:spMk id="3" creationId="{2E14F276-A281-8897-37C3-B812FDD7BC8E}"/>
          </ac:spMkLst>
        </pc:spChg>
        <pc:spChg chg="add mod">
          <ac:chgData name="Freda Shi" userId="e3bafef1-15f2-4eeb-acbe-fa674bab7991" providerId="ADAL" clId="{9555FC65-5A8C-4EE8-9D5B-8283D7A0923C}" dt="2026-01-01T23:42:41.052" v="5321" actId="1076"/>
          <ac:spMkLst>
            <pc:docMk/>
            <pc:sldMk cId="2396035034" sldId="283"/>
            <ac:spMk id="11" creationId="{A34E7D35-1A3C-9FAB-8A0A-6D008D15D3A2}"/>
          </ac:spMkLst>
        </pc:spChg>
        <pc:spChg chg="add mod">
          <ac:chgData name="Freda Shi" userId="e3bafef1-15f2-4eeb-acbe-fa674bab7991" providerId="ADAL" clId="{9555FC65-5A8C-4EE8-9D5B-8283D7A0923C}" dt="2026-01-01T23:44:14.949" v="5394" actId="1076"/>
          <ac:spMkLst>
            <pc:docMk/>
            <pc:sldMk cId="2396035034" sldId="283"/>
            <ac:spMk id="14" creationId="{198A9EEE-BC97-A710-9FF7-EE7BDB6AC2F4}"/>
          </ac:spMkLst>
        </pc:spChg>
        <pc:picChg chg="add mod">
          <ac:chgData name="Freda Shi" userId="e3bafef1-15f2-4eeb-acbe-fa674bab7991" providerId="ADAL" clId="{9555FC65-5A8C-4EE8-9D5B-8283D7A0923C}" dt="2026-01-01T23:42:26.156" v="5317" actId="1076"/>
          <ac:picMkLst>
            <pc:docMk/>
            <pc:sldMk cId="2396035034" sldId="283"/>
            <ac:picMk id="13" creationId="{6E9C458B-6507-0605-4326-0FB750893C45}"/>
          </ac:picMkLst>
        </pc:picChg>
      </pc:sldChg>
      <pc:sldChg chg="addSp delSp modSp add mod">
        <pc:chgData name="Freda Shi" userId="e3bafef1-15f2-4eeb-acbe-fa674bab7991" providerId="ADAL" clId="{9555FC65-5A8C-4EE8-9D5B-8283D7A0923C}" dt="2026-01-02T04:24:28.908" v="6372" actId="1036"/>
        <pc:sldMkLst>
          <pc:docMk/>
          <pc:sldMk cId="1101310245" sldId="284"/>
        </pc:sldMkLst>
        <pc:spChg chg="mod">
          <ac:chgData name="Freda Shi" userId="e3bafef1-15f2-4eeb-acbe-fa674bab7991" providerId="ADAL" clId="{9555FC65-5A8C-4EE8-9D5B-8283D7A0923C}" dt="2026-01-02T00:05:29.805" v="5534" actId="20577"/>
          <ac:spMkLst>
            <pc:docMk/>
            <pc:sldMk cId="1101310245" sldId="284"/>
            <ac:spMk id="3" creationId="{104F7E06-BDE5-F29E-2176-C50F64EF3D07}"/>
          </ac:spMkLst>
        </pc:spChg>
        <pc:grpChg chg="mod">
          <ac:chgData name="Freda Shi" userId="e3bafef1-15f2-4eeb-acbe-fa674bab7991" providerId="ADAL" clId="{9555FC65-5A8C-4EE8-9D5B-8283D7A0923C}" dt="2026-01-02T04:24:28.908" v="6372" actId="1036"/>
          <ac:grpSpMkLst>
            <pc:docMk/>
            <pc:sldMk cId="1101310245" sldId="284"/>
            <ac:grpSpMk id="289" creationId="{93865A68-29D6-C05A-E336-518728F42264}"/>
          </ac:grpSpMkLst>
        </pc:grpChg>
      </pc:sldChg>
      <pc:sldChg chg="addSp delSp modSp add mod modNotesTx">
        <pc:chgData name="Freda Shi" userId="e3bafef1-15f2-4eeb-acbe-fa674bab7991" providerId="ADAL" clId="{9555FC65-5A8C-4EE8-9D5B-8283D7A0923C}" dt="2026-01-02T00:17:35.634" v="5726" actId="12788"/>
        <pc:sldMkLst>
          <pc:docMk/>
          <pc:sldMk cId="3377655888" sldId="285"/>
        </pc:sldMkLst>
        <pc:spChg chg="mod">
          <ac:chgData name="Freda Shi" userId="e3bafef1-15f2-4eeb-acbe-fa674bab7991" providerId="ADAL" clId="{9555FC65-5A8C-4EE8-9D5B-8283D7A0923C}" dt="2026-01-02T00:16:59.897" v="5719" actId="20577"/>
          <ac:spMkLst>
            <pc:docMk/>
            <pc:sldMk cId="3377655888" sldId="285"/>
            <ac:spMk id="3" creationId="{7122E006-292E-4D87-ED1F-1391D0315432}"/>
          </ac:spMkLst>
        </pc:spChg>
        <pc:spChg chg="mod">
          <ac:chgData name="Freda Shi" userId="e3bafef1-15f2-4eeb-acbe-fa674bab7991" providerId="ADAL" clId="{9555FC65-5A8C-4EE8-9D5B-8283D7A0923C}" dt="2026-01-02T00:17:35.634" v="5726" actId="12788"/>
          <ac:spMkLst>
            <pc:docMk/>
            <pc:sldMk cId="3377655888" sldId="285"/>
            <ac:spMk id="7" creationId="{D954ECE5-03B2-655E-8D78-B25226D61EE8}"/>
          </ac:spMkLst>
        </pc:spChg>
        <pc:grpChg chg="add mod">
          <ac:chgData name="Freda Shi" userId="e3bafef1-15f2-4eeb-acbe-fa674bab7991" providerId="ADAL" clId="{9555FC65-5A8C-4EE8-9D5B-8283D7A0923C}" dt="2026-01-02T00:17:35.634" v="5726" actId="12788"/>
          <ac:grpSpMkLst>
            <pc:docMk/>
            <pc:sldMk cId="3377655888" sldId="285"/>
            <ac:grpSpMk id="5" creationId="{50F51E3B-6037-18CF-4347-DD84834C93E4}"/>
          </ac:grpSpMkLst>
        </pc:grpChg>
        <pc:picChg chg="mod">
          <ac:chgData name="Freda Shi" userId="e3bafef1-15f2-4eeb-acbe-fa674bab7991" providerId="ADAL" clId="{9555FC65-5A8C-4EE8-9D5B-8283D7A0923C}" dt="2026-01-02T00:17:35.634" v="5726" actId="12788"/>
          <ac:picMkLst>
            <pc:docMk/>
            <pc:sldMk cId="3377655888" sldId="285"/>
            <ac:picMk id="6" creationId="{0D623655-97B5-3267-16DB-AD65B6F20158}"/>
          </ac:picMkLst>
        </pc:picChg>
      </pc:sldChg>
      <pc:sldChg chg="modSp add mod">
        <pc:chgData name="Freda Shi" userId="e3bafef1-15f2-4eeb-acbe-fa674bab7991" providerId="ADAL" clId="{9555FC65-5A8C-4EE8-9D5B-8283D7A0923C}" dt="2026-01-02T00:18:10.198" v="5772" actId="14826"/>
        <pc:sldMkLst>
          <pc:docMk/>
          <pc:sldMk cId="2784402744" sldId="286"/>
        </pc:sldMkLst>
        <pc:spChg chg="mod">
          <ac:chgData name="Freda Shi" userId="e3bafef1-15f2-4eeb-acbe-fa674bab7991" providerId="ADAL" clId="{9555FC65-5A8C-4EE8-9D5B-8283D7A0923C}" dt="2026-01-02T00:17:57.905" v="5771" actId="20577"/>
          <ac:spMkLst>
            <pc:docMk/>
            <pc:sldMk cId="2784402744" sldId="286"/>
            <ac:spMk id="3" creationId="{EA96AD42-094E-F30A-B62A-2BE615781C1A}"/>
          </ac:spMkLst>
        </pc:spChg>
        <pc:spChg chg="mod">
          <ac:chgData name="Freda Shi" userId="e3bafef1-15f2-4eeb-acbe-fa674bab7991" providerId="ADAL" clId="{9555FC65-5A8C-4EE8-9D5B-8283D7A0923C}" dt="2026-01-02T00:18:10.198" v="5772" actId="14826"/>
          <ac:spMkLst>
            <pc:docMk/>
            <pc:sldMk cId="2784402744" sldId="286"/>
            <ac:spMk id="7" creationId="{CA7D4F98-D840-017C-8C15-48AAD64A2F07}"/>
          </ac:spMkLst>
        </pc:spChg>
        <pc:grpChg chg="mod">
          <ac:chgData name="Freda Shi" userId="e3bafef1-15f2-4eeb-acbe-fa674bab7991" providerId="ADAL" clId="{9555FC65-5A8C-4EE8-9D5B-8283D7A0923C}" dt="2026-01-02T00:18:10.198" v="5772" actId="14826"/>
          <ac:grpSpMkLst>
            <pc:docMk/>
            <pc:sldMk cId="2784402744" sldId="286"/>
            <ac:grpSpMk id="5" creationId="{3335648B-73CB-49A4-EC82-8FFDC5D11776}"/>
          </ac:grpSpMkLst>
        </pc:grpChg>
        <pc:picChg chg="mod">
          <ac:chgData name="Freda Shi" userId="e3bafef1-15f2-4eeb-acbe-fa674bab7991" providerId="ADAL" clId="{9555FC65-5A8C-4EE8-9D5B-8283D7A0923C}" dt="2026-01-02T00:18:10.198" v="5772" actId="14826"/>
          <ac:picMkLst>
            <pc:docMk/>
            <pc:sldMk cId="2784402744" sldId="286"/>
            <ac:picMk id="6" creationId="{7925540C-C700-8110-9B6A-306D165E8386}"/>
          </ac:picMkLst>
        </pc:picChg>
      </pc:sldChg>
      <pc:sldChg chg="addSp delSp modSp add mod modAnim">
        <pc:chgData name="Freda Shi" userId="e3bafef1-15f2-4eeb-acbe-fa674bab7991" providerId="ADAL" clId="{9555FC65-5A8C-4EE8-9D5B-8283D7A0923C}" dt="2026-01-02T02:59:05.336" v="5811" actId="1076"/>
        <pc:sldMkLst>
          <pc:docMk/>
          <pc:sldMk cId="2541002720" sldId="287"/>
        </pc:sldMkLst>
        <pc:spChg chg="mod">
          <ac:chgData name="Freda Shi" userId="e3bafef1-15f2-4eeb-acbe-fa674bab7991" providerId="ADAL" clId="{9555FC65-5A8C-4EE8-9D5B-8283D7A0923C}" dt="2026-01-02T00:18:31.684" v="5792" actId="20577"/>
          <ac:spMkLst>
            <pc:docMk/>
            <pc:sldMk cId="2541002720" sldId="287"/>
            <ac:spMk id="2" creationId="{4F664651-7322-3643-255A-AD05701595C8}"/>
          </ac:spMkLst>
        </pc:spChg>
        <pc:spChg chg="mod">
          <ac:chgData name="Freda Shi" userId="e3bafef1-15f2-4eeb-acbe-fa674bab7991" providerId="ADAL" clId="{9555FC65-5A8C-4EE8-9D5B-8283D7A0923C}" dt="2026-01-02T02:58:47.884" v="5808" actId="20577"/>
          <ac:spMkLst>
            <pc:docMk/>
            <pc:sldMk cId="2541002720" sldId="287"/>
            <ac:spMk id="3" creationId="{0A81BA45-C2FE-1D2E-F61B-A1685DE80440}"/>
          </ac:spMkLst>
        </pc:spChg>
        <pc:spChg chg="add mod">
          <ac:chgData name="Freda Shi" userId="e3bafef1-15f2-4eeb-acbe-fa674bab7991" providerId="ADAL" clId="{9555FC65-5A8C-4EE8-9D5B-8283D7A0923C}" dt="2026-01-02T02:59:05.336" v="5811" actId="1076"/>
          <ac:spMkLst>
            <pc:docMk/>
            <pc:sldMk cId="2541002720" sldId="287"/>
            <ac:spMk id="8" creationId="{2E11E17A-D351-8B25-43A3-64949563D9AC}"/>
          </ac:spMkLst>
        </pc:spChg>
        <pc:spChg chg="add mod">
          <ac:chgData name="Freda Shi" userId="e3bafef1-15f2-4eeb-acbe-fa674bab7991" providerId="ADAL" clId="{9555FC65-5A8C-4EE8-9D5B-8283D7A0923C}" dt="2026-01-02T02:59:05.336" v="5811" actId="1076"/>
          <ac:spMkLst>
            <pc:docMk/>
            <pc:sldMk cId="2541002720" sldId="287"/>
            <ac:spMk id="10" creationId="{C58F5732-9706-93F6-4D1C-99AFA91B706E}"/>
          </ac:spMkLst>
        </pc:spChg>
        <pc:spChg chg="add mod">
          <ac:chgData name="Freda Shi" userId="e3bafef1-15f2-4eeb-acbe-fa674bab7991" providerId="ADAL" clId="{9555FC65-5A8C-4EE8-9D5B-8283D7A0923C}" dt="2026-01-02T02:59:05.336" v="5811" actId="1076"/>
          <ac:spMkLst>
            <pc:docMk/>
            <pc:sldMk cId="2541002720" sldId="287"/>
            <ac:spMk id="12" creationId="{6AAEEE56-989C-8195-D5BC-4358E5E061C1}"/>
          </ac:spMkLst>
        </pc:spChg>
        <pc:spChg chg="add mod">
          <ac:chgData name="Freda Shi" userId="e3bafef1-15f2-4eeb-acbe-fa674bab7991" providerId="ADAL" clId="{9555FC65-5A8C-4EE8-9D5B-8283D7A0923C}" dt="2026-01-02T02:59:05.336" v="5811" actId="1076"/>
          <ac:spMkLst>
            <pc:docMk/>
            <pc:sldMk cId="2541002720" sldId="287"/>
            <ac:spMk id="14" creationId="{241E00A3-667C-FB0E-2A56-8467B52644EB}"/>
          </ac:spMkLst>
        </pc:spChg>
        <pc:spChg chg="add mod">
          <ac:chgData name="Freda Shi" userId="e3bafef1-15f2-4eeb-acbe-fa674bab7991" providerId="ADAL" clId="{9555FC65-5A8C-4EE8-9D5B-8283D7A0923C}" dt="2026-01-02T02:59:05.336" v="5811" actId="1076"/>
          <ac:spMkLst>
            <pc:docMk/>
            <pc:sldMk cId="2541002720" sldId="287"/>
            <ac:spMk id="16" creationId="{2339C24A-8D28-A1B0-CEF3-584AE8D272F4}"/>
          </ac:spMkLst>
        </pc:spChg>
        <pc:spChg chg="mod">
          <ac:chgData name="Freda Shi" userId="e3bafef1-15f2-4eeb-acbe-fa674bab7991" providerId="ADAL" clId="{9555FC65-5A8C-4EE8-9D5B-8283D7A0923C}" dt="2026-01-02T02:58:59.032" v="5810" actId="2711"/>
          <ac:spMkLst>
            <pc:docMk/>
            <pc:sldMk cId="2541002720" sldId="287"/>
            <ac:spMk id="18" creationId="{3A75FC14-3583-3E29-E671-0D0FDBDC844B}"/>
          </ac:spMkLst>
        </pc:spChg>
        <pc:spChg chg="mod">
          <ac:chgData name="Freda Shi" userId="e3bafef1-15f2-4eeb-acbe-fa674bab7991" providerId="ADAL" clId="{9555FC65-5A8C-4EE8-9D5B-8283D7A0923C}" dt="2026-01-02T02:58:59.032" v="5810" actId="2711"/>
          <ac:spMkLst>
            <pc:docMk/>
            <pc:sldMk cId="2541002720" sldId="287"/>
            <ac:spMk id="19" creationId="{9D8133ED-2AFD-0E6F-8AE2-DF94B7A1367D}"/>
          </ac:spMkLst>
        </pc:spChg>
        <pc:grpChg chg="add mod">
          <ac:chgData name="Freda Shi" userId="e3bafef1-15f2-4eeb-acbe-fa674bab7991" providerId="ADAL" clId="{9555FC65-5A8C-4EE8-9D5B-8283D7A0923C}" dt="2026-01-02T02:59:05.336" v="5811" actId="1076"/>
          <ac:grpSpMkLst>
            <pc:docMk/>
            <pc:sldMk cId="2541002720" sldId="287"/>
            <ac:grpSpMk id="17" creationId="{5ADAC3A4-6B39-A685-0D94-A6BCA08649A8}"/>
          </ac:grpSpMkLst>
        </pc:grpChg>
        <pc:cxnChg chg="mod">
          <ac:chgData name="Freda Shi" userId="e3bafef1-15f2-4eeb-acbe-fa674bab7991" providerId="ADAL" clId="{9555FC65-5A8C-4EE8-9D5B-8283D7A0923C}" dt="2026-01-02T02:59:05.336" v="5811" actId="1076"/>
          <ac:cxnSpMkLst>
            <pc:docMk/>
            <pc:sldMk cId="2541002720" sldId="287"/>
            <ac:cxnSpMk id="9" creationId="{2A2B1CE9-5234-C30B-2D9A-05A479F7CB39}"/>
          </ac:cxnSpMkLst>
        </pc:cxnChg>
        <pc:cxnChg chg="mod">
          <ac:chgData name="Freda Shi" userId="e3bafef1-15f2-4eeb-acbe-fa674bab7991" providerId="ADAL" clId="{9555FC65-5A8C-4EE8-9D5B-8283D7A0923C}" dt="2026-01-02T02:59:05.336" v="5811" actId="1076"/>
          <ac:cxnSpMkLst>
            <pc:docMk/>
            <pc:sldMk cId="2541002720" sldId="287"/>
            <ac:cxnSpMk id="11" creationId="{FE26C58B-3D63-0315-48F5-1640050100DF}"/>
          </ac:cxnSpMkLst>
        </pc:cxnChg>
        <pc:cxnChg chg="add mod">
          <ac:chgData name="Freda Shi" userId="e3bafef1-15f2-4eeb-acbe-fa674bab7991" providerId="ADAL" clId="{9555FC65-5A8C-4EE8-9D5B-8283D7A0923C}" dt="2026-01-02T02:59:05.336" v="5811" actId="1076"/>
          <ac:cxnSpMkLst>
            <pc:docMk/>
            <pc:sldMk cId="2541002720" sldId="287"/>
            <ac:cxnSpMk id="15" creationId="{9C5E25F4-816C-9761-FBFF-06E45AEC8A1B}"/>
          </ac:cxnSpMkLst>
        </pc:cxnChg>
        <pc:cxnChg chg="add mod">
          <ac:chgData name="Freda Shi" userId="e3bafef1-15f2-4eeb-acbe-fa674bab7991" providerId="ADAL" clId="{9555FC65-5A8C-4EE8-9D5B-8283D7A0923C}" dt="2026-01-02T02:59:05.336" v="5811" actId="1076"/>
          <ac:cxnSpMkLst>
            <pc:docMk/>
            <pc:sldMk cId="2541002720" sldId="287"/>
            <ac:cxnSpMk id="20" creationId="{5C091628-BA92-B2BB-FBA4-82A1953D8CFB}"/>
          </ac:cxnSpMkLst>
        </pc:cxnChg>
      </pc:sldChg>
      <pc:sldChg chg="addSp delSp modSp add mod delAnim modAnim">
        <pc:chgData name="Freda Shi" userId="e3bafef1-15f2-4eeb-acbe-fa674bab7991" providerId="ADAL" clId="{9555FC65-5A8C-4EE8-9D5B-8283D7A0923C}" dt="2026-01-02T03:01:40.846" v="5837" actId="552"/>
        <pc:sldMkLst>
          <pc:docMk/>
          <pc:sldMk cId="2244497860" sldId="288"/>
        </pc:sldMkLst>
        <pc:spChg chg="mod">
          <ac:chgData name="Freda Shi" userId="e3bafef1-15f2-4eeb-acbe-fa674bab7991" providerId="ADAL" clId="{9555FC65-5A8C-4EE8-9D5B-8283D7A0923C}" dt="2026-01-02T03:01:19.420" v="5831" actId="20577"/>
          <ac:spMkLst>
            <pc:docMk/>
            <pc:sldMk cId="2244497860" sldId="288"/>
            <ac:spMk id="3" creationId="{EBCEAAEA-1B1F-71C1-FAF4-421AB2816E83}"/>
          </ac:spMkLst>
        </pc:spChg>
        <pc:spChg chg="add mod">
          <ac:chgData name="Freda Shi" userId="e3bafef1-15f2-4eeb-acbe-fa674bab7991" providerId="ADAL" clId="{9555FC65-5A8C-4EE8-9D5B-8283D7A0923C}" dt="2026-01-02T03:01:27.484" v="5833" actId="2711"/>
          <ac:spMkLst>
            <pc:docMk/>
            <pc:sldMk cId="2244497860" sldId="288"/>
            <ac:spMk id="5" creationId="{E67654EC-78B7-2DDB-75AC-A07173E57889}"/>
          </ac:spMkLst>
        </pc:spChg>
        <pc:spChg chg="add mod">
          <ac:chgData name="Freda Shi" userId="e3bafef1-15f2-4eeb-acbe-fa674bab7991" providerId="ADAL" clId="{9555FC65-5A8C-4EE8-9D5B-8283D7A0923C}" dt="2026-01-02T03:01:27.484" v="5833" actId="2711"/>
          <ac:spMkLst>
            <pc:docMk/>
            <pc:sldMk cId="2244497860" sldId="288"/>
            <ac:spMk id="7" creationId="{64BCA7EC-A7AE-69C8-FABB-543F38AE6EEE}"/>
          </ac:spMkLst>
        </pc:spChg>
        <pc:spChg chg="add mod">
          <ac:chgData name="Freda Shi" userId="e3bafef1-15f2-4eeb-acbe-fa674bab7991" providerId="ADAL" clId="{9555FC65-5A8C-4EE8-9D5B-8283D7A0923C}" dt="2026-01-02T03:01:27.484" v="5833" actId="2711"/>
          <ac:spMkLst>
            <pc:docMk/>
            <pc:sldMk cId="2244497860" sldId="288"/>
            <ac:spMk id="22" creationId="{E1711C60-3302-5706-90A9-FF44D1F3EFD3}"/>
          </ac:spMkLst>
        </pc:spChg>
        <pc:spChg chg="add mod">
          <ac:chgData name="Freda Shi" userId="e3bafef1-15f2-4eeb-acbe-fa674bab7991" providerId="ADAL" clId="{9555FC65-5A8C-4EE8-9D5B-8283D7A0923C}" dt="2026-01-02T03:01:27.484" v="5833" actId="2711"/>
          <ac:spMkLst>
            <pc:docMk/>
            <pc:sldMk cId="2244497860" sldId="288"/>
            <ac:spMk id="23" creationId="{CD64D51F-9571-07B5-9636-845AA2490083}"/>
          </ac:spMkLst>
        </pc:spChg>
        <pc:spChg chg="add mod">
          <ac:chgData name="Freda Shi" userId="e3bafef1-15f2-4eeb-acbe-fa674bab7991" providerId="ADAL" clId="{9555FC65-5A8C-4EE8-9D5B-8283D7A0923C}" dt="2026-01-02T03:01:27.484" v="5833" actId="2711"/>
          <ac:spMkLst>
            <pc:docMk/>
            <pc:sldMk cId="2244497860" sldId="288"/>
            <ac:spMk id="25" creationId="{BDB170DE-0874-B3A0-34E6-260F77659BE9}"/>
          </ac:spMkLst>
        </pc:spChg>
        <pc:spChg chg="add mod">
          <ac:chgData name="Freda Shi" userId="e3bafef1-15f2-4eeb-acbe-fa674bab7991" providerId="ADAL" clId="{9555FC65-5A8C-4EE8-9D5B-8283D7A0923C}" dt="2026-01-02T03:01:27.484" v="5833" actId="2711"/>
          <ac:spMkLst>
            <pc:docMk/>
            <pc:sldMk cId="2244497860" sldId="288"/>
            <ac:spMk id="27" creationId="{6CA58BBD-4DFA-2109-115E-62017510F6EA}"/>
          </ac:spMkLst>
        </pc:spChg>
        <pc:spChg chg="add mod">
          <ac:chgData name="Freda Shi" userId="e3bafef1-15f2-4eeb-acbe-fa674bab7991" providerId="ADAL" clId="{9555FC65-5A8C-4EE8-9D5B-8283D7A0923C}" dt="2026-01-02T03:01:40.846" v="5837" actId="552"/>
          <ac:spMkLst>
            <pc:docMk/>
            <pc:sldMk cId="2244497860" sldId="288"/>
            <ac:spMk id="28" creationId="{1149605C-A8E3-14A7-30A5-16D30A31E9E4}"/>
          </ac:spMkLst>
        </pc:spChg>
        <pc:spChg chg="add mod">
          <ac:chgData name="Freda Shi" userId="e3bafef1-15f2-4eeb-acbe-fa674bab7991" providerId="ADAL" clId="{9555FC65-5A8C-4EE8-9D5B-8283D7A0923C}" dt="2026-01-02T03:01:40.846" v="5837" actId="552"/>
          <ac:spMkLst>
            <pc:docMk/>
            <pc:sldMk cId="2244497860" sldId="288"/>
            <ac:spMk id="29" creationId="{7D331320-78B7-A1D2-BBDE-180599E76B59}"/>
          </ac:spMkLst>
        </pc:spChg>
        <pc:cxnChg chg="add mod">
          <ac:chgData name="Freda Shi" userId="e3bafef1-15f2-4eeb-acbe-fa674bab7991" providerId="ADAL" clId="{9555FC65-5A8C-4EE8-9D5B-8283D7A0923C}" dt="2026-01-02T03:01:27.484" v="5833" actId="2711"/>
          <ac:cxnSpMkLst>
            <pc:docMk/>
            <pc:sldMk cId="2244497860" sldId="288"/>
            <ac:cxnSpMk id="24" creationId="{07BAB14F-123C-396D-0738-CFA86F810AE9}"/>
          </ac:cxnSpMkLst>
        </pc:cxnChg>
        <pc:cxnChg chg="add mod">
          <ac:chgData name="Freda Shi" userId="e3bafef1-15f2-4eeb-acbe-fa674bab7991" providerId="ADAL" clId="{9555FC65-5A8C-4EE8-9D5B-8283D7A0923C}" dt="2026-01-02T03:01:27.484" v="5833" actId="2711"/>
          <ac:cxnSpMkLst>
            <pc:docMk/>
            <pc:sldMk cId="2244497860" sldId="288"/>
            <ac:cxnSpMk id="26" creationId="{31289101-7842-5431-BE9C-F9DBEF51E83A}"/>
          </ac:cxnSpMkLst>
        </pc:cxnChg>
      </pc:sldChg>
      <pc:sldChg chg="addSp delSp modSp add mod delAnim modAnim">
        <pc:chgData name="Freda Shi" userId="e3bafef1-15f2-4eeb-acbe-fa674bab7991" providerId="ADAL" clId="{9555FC65-5A8C-4EE8-9D5B-8283D7A0923C}" dt="2026-01-02T03:39:47.771" v="5890" actId="12788"/>
        <pc:sldMkLst>
          <pc:docMk/>
          <pc:sldMk cId="4190365945" sldId="289"/>
        </pc:sldMkLst>
        <pc:spChg chg="mod">
          <ac:chgData name="Freda Shi" userId="e3bafef1-15f2-4eeb-acbe-fa674bab7991" providerId="ADAL" clId="{9555FC65-5A8C-4EE8-9D5B-8283D7A0923C}" dt="2026-01-02T03:38:51.968" v="5877" actId="20577"/>
          <ac:spMkLst>
            <pc:docMk/>
            <pc:sldMk cId="4190365945" sldId="289"/>
            <ac:spMk id="3" creationId="{B1C46D96-4C06-52AA-E3CA-907CBA2CDAFE}"/>
          </ac:spMkLst>
        </pc:spChg>
        <pc:spChg chg="add mod">
          <ac:chgData name="Freda Shi" userId="e3bafef1-15f2-4eeb-acbe-fa674bab7991" providerId="ADAL" clId="{9555FC65-5A8C-4EE8-9D5B-8283D7A0923C}" dt="2026-01-02T03:39:41.275" v="5888" actId="164"/>
          <ac:spMkLst>
            <pc:docMk/>
            <pc:sldMk cId="4190365945" sldId="289"/>
            <ac:spMk id="8" creationId="{5878AE70-93AD-9AF3-F95E-1E57C721F8AB}"/>
          </ac:spMkLst>
        </pc:spChg>
        <pc:spChg chg="add mod">
          <ac:chgData name="Freda Shi" userId="e3bafef1-15f2-4eeb-acbe-fa674bab7991" providerId="ADAL" clId="{9555FC65-5A8C-4EE8-9D5B-8283D7A0923C}" dt="2026-01-02T03:39:41.275" v="5888" actId="164"/>
          <ac:spMkLst>
            <pc:docMk/>
            <pc:sldMk cId="4190365945" sldId="289"/>
            <ac:spMk id="10" creationId="{768A21C1-F9A2-5B9D-2CB5-03C3A626AEB9}"/>
          </ac:spMkLst>
        </pc:spChg>
        <pc:spChg chg="add mod">
          <ac:chgData name="Freda Shi" userId="e3bafef1-15f2-4eeb-acbe-fa674bab7991" providerId="ADAL" clId="{9555FC65-5A8C-4EE8-9D5B-8283D7A0923C}" dt="2026-01-02T03:39:41.275" v="5888" actId="164"/>
          <ac:spMkLst>
            <pc:docMk/>
            <pc:sldMk cId="4190365945" sldId="289"/>
            <ac:spMk id="12" creationId="{5A9BD166-E3B0-8D78-F316-ED36659AB0A3}"/>
          </ac:spMkLst>
        </pc:spChg>
        <pc:spChg chg="add mod">
          <ac:chgData name="Freda Shi" userId="e3bafef1-15f2-4eeb-acbe-fa674bab7991" providerId="ADAL" clId="{9555FC65-5A8C-4EE8-9D5B-8283D7A0923C}" dt="2026-01-02T03:39:44.747" v="5889" actId="164"/>
          <ac:spMkLst>
            <pc:docMk/>
            <pc:sldMk cId="4190365945" sldId="289"/>
            <ac:spMk id="13" creationId="{48C05239-5D87-625D-D837-D44AC55AA9C7}"/>
          </ac:spMkLst>
        </pc:spChg>
        <pc:spChg chg="add mod">
          <ac:chgData name="Freda Shi" userId="e3bafef1-15f2-4eeb-acbe-fa674bab7991" providerId="ADAL" clId="{9555FC65-5A8C-4EE8-9D5B-8283D7A0923C}" dt="2026-01-02T03:39:44.747" v="5889" actId="164"/>
          <ac:spMkLst>
            <pc:docMk/>
            <pc:sldMk cId="4190365945" sldId="289"/>
            <ac:spMk id="15" creationId="{2A1B326B-10EB-D528-0D79-ECC6D807EDBB}"/>
          </ac:spMkLst>
        </pc:spChg>
        <pc:spChg chg="add mod">
          <ac:chgData name="Freda Shi" userId="e3bafef1-15f2-4eeb-acbe-fa674bab7991" providerId="ADAL" clId="{9555FC65-5A8C-4EE8-9D5B-8283D7A0923C}" dt="2026-01-02T03:39:44.747" v="5889" actId="164"/>
          <ac:spMkLst>
            <pc:docMk/>
            <pc:sldMk cId="4190365945" sldId="289"/>
            <ac:spMk id="17" creationId="{A11C4F87-0588-E489-1A0D-640523DFB9F4}"/>
          </ac:spMkLst>
        </pc:spChg>
        <pc:grpChg chg="add mod">
          <ac:chgData name="Freda Shi" userId="e3bafef1-15f2-4eeb-acbe-fa674bab7991" providerId="ADAL" clId="{9555FC65-5A8C-4EE8-9D5B-8283D7A0923C}" dt="2026-01-02T03:39:47.771" v="5890" actId="12788"/>
          <ac:grpSpMkLst>
            <pc:docMk/>
            <pc:sldMk cId="4190365945" sldId="289"/>
            <ac:grpSpMk id="31" creationId="{AAD281E4-F96B-F404-691D-4DDFB77D12A5}"/>
          </ac:grpSpMkLst>
        </pc:grpChg>
        <pc:grpChg chg="add mod">
          <ac:chgData name="Freda Shi" userId="e3bafef1-15f2-4eeb-acbe-fa674bab7991" providerId="ADAL" clId="{9555FC65-5A8C-4EE8-9D5B-8283D7A0923C}" dt="2026-01-02T03:39:47.771" v="5890" actId="12788"/>
          <ac:grpSpMkLst>
            <pc:docMk/>
            <pc:sldMk cId="4190365945" sldId="289"/>
            <ac:grpSpMk id="32" creationId="{5CCE88B8-B326-6B9E-031C-1ECBF46E95BC}"/>
          </ac:grpSpMkLst>
        </pc:grpChg>
        <pc:cxnChg chg="add mod">
          <ac:chgData name="Freda Shi" userId="e3bafef1-15f2-4eeb-acbe-fa674bab7991" providerId="ADAL" clId="{9555FC65-5A8C-4EE8-9D5B-8283D7A0923C}" dt="2026-01-02T03:39:41.275" v="5888" actId="164"/>
          <ac:cxnSpMkLst>
            <pc:docMk/>
            <pc:sldMk cId="4190365945" sldId="289"/>
            <ac:cxnSpMk id="9" creationId="{A88B7B1C-7D07-51B9-AE67-54CA6DD93B2E}"/>
          </ac:cxnSpMkLst>
        </pc:cxnChg>
        <pc:cxnChg chg="add mod">
          <ac:chgData name="Freda Shi" userId="e3bafef1-15f2-4eeb-acbe-fa674bab7991" providerId="ADAL" clId="{9555FC65-5A8C-4EE8-9D5B-8283D7A0923C}" dt="2026-01-02T03:39:41.275" v="5888" actId="164"/>
          <ac:cxnSpMkLst>
            <pc:docMk/>
            <pc:sldMk cId="4190365945" sldId="289"/>
            <ac:cxnSpMk id="11" creationId="{579F7FBE-3F13-4718-153B-42421544CE17}"/>
          </ac:cxnSpMkLst>
        </pc:cxnChg>
        <pc:cxnChg chg="add mod">
          <ac:chgData name="Freda Shi" userId="e3bafef1-15f2-4eeb-acbe-fa674bab7991" providerId="ADAL" clId="{9555FC65-5A8C-4EE8-9D5B-8283D7A0923C}" dt="2026-01-02T03:39:44.747" v="5889" actId="164"/>
          <ac:cxnSpMkLst>
            <pc:docMk/>
            <pc:sldMk cId="4190365945" sldId="289"/>
            <ac:cxnSpMk id="14" creationId="{299AB1CD-C76F-4F8E-60EC-239A07C599A1}"/>
          </ac:cxnSpMkLst>
        </pc:cxnChg>
        <pc:cxnChg chg="add mod">
          <ac:chgData name="Freda Shi" userId="e3bafef1-15f2-4eeb-acbe-fa674bab7991" providerId="ADAL" clId="{9555FC65-5A8C-4EE8-9D5B-8283D7A0923C}" dt="2026-01-02T03:39:44.747" v="5889" actId="164"/>
          <ac:cxnSpMkLst>
            <pc:docMk/>
            <pc:sldMk cId="4190365945" sldId="289"/>
            <ac:cxnSpMk id="16" creationId="{3C93D381-60CD-E889-AF0D-4A3EEE53C767}"/>
          </ac:cxnSpMkLst>
        </pc:cxnChg>
      </pc:sldChg>
      <pc:sldChg chg="addSp delSp modSp add mod addAnim delAnim modAnim">
        <pc:chgData name="Freda Shi" userId="e3bafef1-15f2-4eeb-acbe-fa674bab7991" providerId="ADAL" clId="{9555FC65-5A8C-4EE8-9D5B-8283D7A0923C}" dt="2026-01-02T03:45:33.344" v="6183" actId="1038"/>
        <pc:sldMkLst>
          <pc:docMk/>
          <pc:sldMk cId="1476645368" sldId="290"/>
        </pc:sldMkLst>
        <pc:spChg chg="mod">
          <ac:chgData name="Freda Shi" userId="e3bafef1-15f2-4eeb-acbe-fa674bab7991" providerId="ADAL" clId="{9555FC65-5A8C-4EE8-9D5B-8283D7A0923C}" dt="2026-01-02T03:40:25.281" v="5911" actId="20577"/>
          <ac:spMkLst>
            <pc:docMk/>
            <pc:sldMk cId="1476645368" sldId="290"/>
            <ac:spMk id="2" creationId="{8A222CEB-5AB1-2630-2F1B-F6E21B6DAABA}"/>
          </ac:spMkLst>
        </pc:spChg>
        <pc:spChg chg="add mod">
          <ac:chgData name="Freda Shi" userId="e3bafef1-15f2-4eeb-acbe-fa674bab7991" providerId="ADAL" clId="{9555FC65-5A8C-4EE8-9D5B-8283D7A0923C}" dt="2026-01-02T03:45:28.426" v="6182" actId="14100"/>
          <ac:spMkLst>
            <pc:docMk/>
            <pc:sldMk cId="1476645368" sldId="290"/>
            <ac:spMk id="18" creationId="{8D15EDD6-C4B1-18A0-F69D-F35AB7C54535}"/>
          </ac:spMkLst>
        </pc:spChg>
        <pc:spChg chg="add mod">
          <ac:chgData name="Freda Shi" userId="e3bafef1-15f2-4eeb-acbe-fa674bab7991" providerId="ADAL" clId="{9555FC65-5A8C-4EE8-9D5B-8283D7A0923C}" dt="2026-01-02T03:45:33.344" v="6183" actId="1038"/>
          <ac:spMkLst>
            <pc:docMk/>
            <pc:sldMk cId="1476645368" sldId="290"/>
            <ac:spMk id="19" creationId="{23E2780A-A535-30B1-1904-E116C3E2BB27}"/>
          </ac:spMkLst>
        </pc:spChg>
        <pc:spChg chg="add mod">
          <ac:chgData name="Freda Shi" userId="e3bafef1-15f2-4eeb-acbe-fa674bab7991" providerId="ADAL" clId="{9555FC65-5A8C-4EE8-9D5B-8283D7A0923C}" dt="2026-01-02T03:45:18.817" v="6177" actId="14100"/>
          <ac:spMkLst>
            <pc:docMk/>
            <pc:sldMk cId="1476645368" sldId="290"/>
            <ac:spMk id="20" creationId="{2F3DEF4A-B40E-0429-C4A1-E97D40A4D80A}"/>
          </ac:spMkLst>
        </pc:spChg>
        <pc:spChg chg="add mod">
          <ac:chgData name="Freda Shi" userId="e3bafef1-15f2-4eeb-acbe-fa674bab7991" providerId="ADAL" clId="{9555FC65-5A8C-4EE8-9D5B-8283D7A0923C}" dt="2026-01-02T03:45:01.136" v="6168" actId="6549"/>
          <ac:spMkLst>
            <pc:docMk/>
            <pc:sldMk cId="1476645368" sldId="290"/>
            <ac:spMk id="21" creationId="{D1B637E9-3545-DAB4-BE58-11C8C521F331}"/>
          </ac:spMkLst>
        </pc:spChg>
        <pc:cxnChg chg="add mod">
          <ac:chgData name="Freda Shi" userId="e3bafef1-15f2-4eeb-acbe-fa674bab7991" providerId="ADAL" clId="{9555FC65-5A8C-4EE8-9D5B-8283D7A0923C}" dt="2026-01-02T03:41:30.813" v="5945" actId="1036"/>
          <ac:cxnSpMkLst>
            <pc:docMk/>
            <pc:sldMk cId="1476645368" sldId="290"/>
            <ac:cxnSpMk id="7" creationId="{28BF4DBC-7154-1F69-4969-A319CDFC82A7}"/>
          </ac:cxnSpMkLst>
        </pc:cxnChg>
      </pc:sldChg>
      <pc:sldChg chg="delSp modSp new mod">
        <pc:chgData name="Freda Shi" userId="e3bafef1-15f2-4eeb-acbe-fa674bab7991" providerId="ADAL" clId="{9555FC65-5A8C-4EE8-9D5B-8283D7A0923C}" dt="2026-01-02T05:31:08.879" v="7524" actId="20577"/>
        <pc:sldMkLst>
          <pc:docMk/>
          <pc:sldMk cId="581657230" sldId="291"/>
        </pc:sldMkLst>
        <pc:spChg chg="mod">
          <ac:chgData name="Freda Shi" userId="e3bafef1-15f2-4eeb-acbe-fa674bab7991" providerId="ADAL" clId="{9555FC65-5A8C-4EE8-9D5B-8283D7A0923C}" dt="2026-01-02T05:02:15.502" v="6965" actId="20577"/>
          <ac:spMkLst>
            <pc:docMk/>
            <pc:sldMk cId="581657230" sldId="291"/>
            <ac:spMk id="2" creationId="{1199E60C-54FB-0C27-4103-9F9BB66A2D29}"/>
          </ac:spMkLst>
        </pc:spChg>
        <pc:spChg chg="mod">
          <ac:chgData name="Freda Shi" userId="e3bafef1-15f2-4eeb-acbe-fa674bab7991" providerId="ADAL" clId="{9555FC65-5A8C-4EE8-9D5B-8283D7A0923C}" dt="2026-01-02T05:31:08.879" v="7524" actId="20577"/>
          <ac:spMkLst>
            <pc:docMk/>
            <pc:sldMk cId="581657230" sldId="291"/>
            <ac:spMk id="3" creationId="{C7D1D791-5B74-FBCF-9556-F85E5855B2FB}"/>
          </ac:spMkLst>
        </pc:spChg>
      </pc:sldChg>
      <pc:sldChg chg="addSp delSp modSp add mod delAnim">
        <pc:chgData name="Freda Shi" userId="e3bafef1-15f2-4eeb-acbe-fa674bab7991" providerId="ADAL" clId="{9555FC65-5A8C-4EE8-9D5B-8283D7A0923C}" dt="2026-01-02T05:31:23.321" v="7565" actId="20577"/>
        <pc:sldMkLst>
          <pc:docMk/>
          <pc:sldMk cId="673738790" sldId="292"/>
        </pc:sldMkLst>
        <pc:spChg chg="mod">
          <ac:chgData name="Freda Shi" userId="e3bafef1-15f2-4eeb-acbe-fa674bab7991" providerId="ADAL" clId="{9555FC65-5A8C-4EE8-9D5B-8283D7A0923C}" dt="2026-01-02T05:30:47.556" v="7514" actId="20577"/>
          <ac:spMkLst>
            <pc:docMk/>
            <pc:sldMk cId="673738790" sldId="292"/>
            <ac:spMk id="2" creationId="{285BA171-A8F5-87E1-2E5A-4B4B39EA45C2}"/>
          </ac:spMkLst>
        </pc:spChg>
        <pc:spChg chg="add mod">
          <ac:chgData name="Freda Shi" userId="e3bafef1-15f2-4eeb-acbe-fa674bab7991" providerId="ADAL" clId="{9555FC65-5A8C-4EE8-9D5B-8283D7A0923C}" dt="2026-01-02T05:31:23.321" v="7565" actId="20577"/>
          <ac:spMkLst>
            <pc:docMk/>
            <pc:sldMk cId="673738790" sldId="292"/>
            <ac:spMk id="3" creationId="{BB1C2888-A71A-70CD-5CA1-E2479EEE49B2}"/>
          </ac:spMkLst>
        </pc:spChg>
      </pc:sldChg>
      <pc:sldChg chg="addSp delSp modSp add mod modAnim">
        <pc:chgData name="Freda Shi" userId="e3bafef1-15f2-4eeb-acbe-fa674bab7991" providerId="ADAL" clId="{9555FC65-5A8C-4EE8-9D5B-8283D7A0923C}" dt="2026-01-05T04:51:51.100" v="8037" actId="20577"/>
        <pc:sldMkLst>
          <pc:docMk/>
          <pc:sldMk cId="396614037" sldId="293"/>
        </pc:sldMkLst>
        <pc:spChg chg="mod">
          <ac:chgData name="Freda Shi" userId="e3bafef1-15f2-4eeb-acbe-fa674bab7991" providerId="ADAL" clId="{9555FC65-5A8C-4EE8-9D5B-8283D7A0923C}" dt="2026-01-03T18:44:24.532" v="7605" actId="20577"/>
          <ac:spMkLst>
            <pc:docMk/>
            <pc:sldMk cId="396614037" sldId="293"/>
            <ac:spMk id="2" creationId="{2CD12EF5-641A-5081-CE9E-C8BEE8CC680B}"/>
          </ac:spMkLst>
        </pc:spChg>
        <pc:spChg chg="del mod">
          <ac:chgData name="Freda Shi" userId="e3bafef1-15f2-4eeb-acbe-fa674bab7991" providerId="ADAL" clId="{9555FC65-5A8C-4EE8-9D5B-8283D7A0923C}" dt="2026-01-05T04:42:28.975" v="7692" actId="22"/>
          <ac:spMkLst>
            <pc:docMk/>
            <pc:sldMk cId="396614037" sldId="293"/>
            <ac:spMk id="3" creationId="{3CCD7B0B-94CB-0166-E58C-C4CFC4920D76}"/>
          </ac:spMkLst>
        </pc:spChg>
        <pc:spChg chg="add mod">
          <ac:chgData name="Freda Shi" userId="e3bafef1-15f2-4eeb-acbe-fa674bab7991" providerId="ADAL" clId="{9555FC65-5A8C-4EE8-9D5B-8283D7A0923C}" dt="2026-01-05T04:51:51.100" v="8037" actId="20577"/>
          <ac:spMkLst>
            <pc:docMk/>
            <pc:sldMk cId="396614037" sldId="293"/>
            <ac:spMk id="9" creationId="{EE95E844-283D-8F2D-ABF3-8189098795E2}"/>
          </ac:spMkLst>
        </pc:spChg>
        <pc:spChg chg="add mod">
          <ac:chgData name="Freda Shi" userId="e3bafef1-15f2-4eeb-acbe-fa674bab7991" providerId="ADAL" clId="{9555FC65-5A8C-4EE8-9D5B-8283D7A0923C}" dt="2026-01-05T04:50:28.854" v="7966" actId="208"/>
          <ac:spMkLst>
            <pc:docMk/>
            <pc:sldMk cId="396614037" sldId="293"/>
            <ac:spMk id="10" creationId="{362E694A-55A0-D85F-18E1-3585366BE662}"/>
          </ac:spMkLst>
        </pc:spChg>
        <pc:picChg chg="add mod ord modCrop">
          <ac:chgData name="Freda Shi" userId="e3bafef1-15f2-4eeb-acbe-fa674bab7991" providerId="ADAL" clId="{9555FC65-5A8C-4EE8-9D5B-8283D7A0923C}" dt="2026-01-05T04:47:07.608" v="7829" actId="1036"/>
          <ac:picMkLst>
            <pc:docMk/>
            <pc:sldMk cId="396614037" sldId="293"/>
            <ac:picMk id="6" creationId="{8259A1B8-2F68-FACD-E403-34F34E883EA4}"/>
          </ac:picMkLst>
        </pc:picChg>
        <pc:picChg chg="add mod modCrop">
          <ac:chgData name="Freda Shi" userId="e3bafef1-15f2-4eeb-acbe-fa674bab7991" providerId="ADAL" clId="{9555FC65-5A8C-4EE8-9D5B-8283D7A0923C}" dt="2026-01-05T04:47:07.608" v="7829" actId="1036"/>
          <ac:picMkLst>
            <pc:docMk/>
            <pc:sldMk cId="396614037" sldId="293"/>
            <ac:picMk id="8" creationId="{0C9399EE-1843-68C4-9EBC-356679F19A96}"/>
          </ac:picMkLst>
        </pc:picChg>
      </pc:sldChg>
      <pc:sldMasterChg chg="modSldLayout">
        <pc:chgData name="Freda Shi" userId="e3bafef1-15f2-4eeb-acbe-fa674bab7991" providerId="ADAL" clId="{9555FC65-5A8C-4EE8-9D5B-8283D7A0923C}" dt="2025-12-21T09:18:38.263" v="4673" actId="14100"/>
        <pc:sldMasterMkLst>
          <pc:docMk/>
          <pc:sldMasterMk cId="1118528081" sldId="2147483648"/>
        </pc:sldMasterMkLst>
        <pc:sldLayoutChg chg="modSp mod">
          <pc:chgData name="Freda Shi" userId="e3bafef1-15f2-4eeb-acbe-fa674bab7991" providerId="ADAL" clId="{9555FC65-5A8C-4EE8-9D5B-8283D7A0923C}" dt="2025-12-21T09:18:26.531" v="4671" actId="14100"/>
          <pc:sldLayoutMkLst>
            <pc:docMk/>
            <pc:sldMasterMk cId="1118528081" sldId="2147483648"/>
            <pc:sldLayoutMk cId="826985054" sldId="2147483650"/>
          </pc:sldLayoutMkLst>
          <pc:spChg chg="mod">
            <ac:chgData name="Freda Shi" userId="e3bafef1-15f2-4eeb-acbe-fa674bab7991" providerId="ADAL" clId="{9555FC65-5A8C-4EE8-9D5B-8283D7A0923C}" dt="2025-12-17T19:22:31.316" v="1598" actId="554"/>
            <ac:spMkLst>
              <pc:docMk/>
              <pc:sldMasterMk cId="1118528081" sldId="2147483648"/>
              <pc:sldLayoutMk cId="826985054" sldId="2147483650"/>
              <ac:spMk id="2" creationId="{05A7E1F2-4C84-385C-A58A-13FDFBF1608E}"/>
            </ac:spMkLst>
          </pc:spChg>
          <pc:spChg chg="mod">
            <ac:chgData name="Freda Shi" userId="e3bafef1-15f2-4eeb-acbe-fa674bab7991" providerId="ADAL" clId="{9555FC65-5A8C-4EE8-9D5B-8283D7A0923C}" dt="2025-12-21T09:18:26.531" v="4671" actId="14100"/>
            <ac:spMkLst>
              <pc:docMk/>
              <pc:sldMasterMk cId="1118528081" sldId="2147483648"/>
              <pc:sldLayoutMk cId="826985054" sldId="2147483650"/>
              <ac:spMk id="3" creationId="{8DD19F1E-8F25-C9E0-1195-1CD303EA5B0B}"/>
            </ac:spMkLst>
          </pc:spChg>
        </pc:sldLayoutChg>
        <pc:sldLayoutChg chg="modSp mod">
          <pc:chgData name="Freda Shi" userId="e3bafef1-15f2-4eeb-acbe-fa674bab7991" providerId="ADAL" clId="{9555FC65-5A8C-4EE8-9D5B-8283D7A0923C}" dt="2025-12-21T09:18:38.263" v="4673" actId="14100"/>
          <pc:sldLayoutMkLst>
            <pc:docMk/>
            <pc:sldMasterMk cId="1118528081" sldId="2147483648"/>
            <pc:sldLayoutMk cId="2489905552" sldId="2147483652"/>
          </pc:sldLayoutMkLst>
          <pc:spChg chg="mod">
            <ac:chgData name="Freda Shi" userId="e3bafef1-15f2-4eeb-acbe-fa674bab7991" providerId="ADAL" clId="{9555FC65-5A8C-4EE8-9D5B-8283D7A0923C}" dt="2025-12-17T19:22:48.804" v="1600" actId="554"/>
            <ac:spMkLst>
              <pc:docMk/>
              <pc:sldMasterMk cId="1118528081" sldId="2147483648"/>
              <pc:sldLayoutMk cId="2489905552" sldId="2147483652"/>
              <ac:spMk id="2" creationId="{D451A536-D24D-052D-890A-E0B5456BBD34}"/>
            </ac:spMkLst>
          </pc:spChg>
          <pc:spChg chg="mod">
            <ac:chgData name="Freda Shi" userId="e3bafef1-15f2-4eeb-acbe-fa674bab7991" providerId="ADAL" clId="{9555FC65-5A8C-4EE8-9D5B-8283D7A0923C}" dt="2025-12-21T09:18:35.877" v="4672" actId="14100"/>
            <ac:spMkLst>
              <pc:docMk/>
              <pc:sldMasterMk cId="1118528081" sldId="2147483648"/>
              <pc:sldLayoutMk cId="2489905552" sldId="2147483652"/>
              <ac:spMk id="3" creationId="{F2521A84-A51B-FB50-9FE9-82902A23163B}"/>
            </ac:spMkLst>
          </pc:spChg>
          <pc:spChg chg="mod">
            <ac:chgData name="Freda Shi" userId="e3bafef1-15f2-4eeb-acbe-fa674bab7991" providerId="ADAL" clId="{9555FC65-5A8C-4EE8-9D5B-8283D7A0923C}" dt="2025-12-21T09:18:38.263" v="4673" actId="14100"/>
            <ac:spMkLst>
              <pc:docMk/>
              <pc:sldMasterMk cId="1118528081" sldId="2147483648"/>
              <pc:sldLayoutMk cId="2489905552" sldId="2147483652"/>
              <ac:spMk id="4" creationId="{0A5A5771-7497-4EA1-71BA-D8EF276E3E25}"/>
            </ac:spMkLst>
          </pc:spChg>
        </pc:sldLayoutChg>
      </pc:sldMasterChg>
    </pc:docChg>
  </pc:docChgLst>
  <pc:docChgLst>
    <pc:chgData name="Freda Shi" userId="e3bafef1-15f2-4eeb-acbe-fa674bab7991" providerId="ADAL" clId="{F7E09A7F-F1A3-4C6E-A9E7-CA601CD0AD84}"/>
    <pc:docChg chg="modSld">
      <pc:chgData name="Freda Shi" userId="e3bafef1-15f2-4eeb-acbe-fa674bab7991" providerId="ADAL" clId="{F7E09A7F-F1A3-4C6E-A9E7-CA601CD0AD84}" dt="2026-01-05T15:58:47.740" v="12" actId="20577"/>
      <pc:docMkLst>
        <pc:docMk/>
      </pc:docMkLst>
      <pc:sldChg chg="modSp">
        <pc:chgData name="Freda Shi" userId="e3bafef1-15f2-4eeb-acbe-fa674bab7991" providerId="ADAL" clId="{F7E09A7F-F1A3-4C6E-A9E7-CA601CD0AD84}" dt="2026-01-05T15:58:47.740" v="12" actId="20577"/>
        <pc:sldMkLst>
          <pc:docMk/>
          <pc:sldMk cId="1627663770" sldId="264"/>
        </pc:sldMkLst>
        <pc:spChg chg="mod">
          <ac:chgData name="Freda Shi" userId="e3bafef1-15f2-4eeb-acbe-fa674bab7991" providerId="ADAL" clId="{F7E09A7F-F1A3-4C6E-A9E7-CA601CD0AD84}" dt="2026-01-05T15:58:47.740" v="12" actId="20577"/>
          <ac:spMkLst>
            <pc:docMk/>
            <pc:sldMk cId="1627663770" sldId="264"/>
            <ac:spMk id="4" creationId="{F0E87216-3600-AC2E-D9E5-D45B447B496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F14591-F67C-BB40-CBEA-594509238A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2AAC0E14-87F2-B254-51B1-B8AC2F64E0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168D9A-29E5-4846-BB23-DBAC39FAAE65}" type="datetimeFigureOut">
              <a:rPr lang="en-CA" smtClean="0"/>
              <a:t>2026-01-05</a:t>
            </a:fld>
            <a:endParaRPr lang="en-CA"/>
          </a:p>
        </p:txBody>
      </p:sp>
      <p:sp>
        <p:nvSpPr>
          <p:cNvPr id="4" name="Footer Placeholder 3">
            <a:extLst>
              <a:ext uri="{FF2B5EF4-FFF2-40B4-BE49-F238E27FC236}">
                <a16:creationId xmlns:a16="http://schemas.microsoft.com/office/drawing/2014/main" id="{72CB69ED-85D8-1CE2-FD53-9AC6B149BC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6525E9E-8D74-A434-CC6A-221BA33515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78EB59-9011-4E29-9A14-88257365A9C5}" type="slidenum">
              <a:rPr lang="en-CA" smtClean="0"/>
              <a:t>‹#›</a:t>
            </a:fld>
            <a:endParaRPr lang="en-CA"/>
          </a:p>
        </p:txBody>
      </p:sp>
    </p:spTree>
    <p:extLst>
      <p:ext uri="{BB962C8B-B14F-4D97-AF65-F5344CB8AC3E}">
        <p14:creationId xmlns:p14="http://schemas.microsoft.com/office/powerpoint/2010/main" val="3593691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8D97B-9B66-446E-9E81-F5FF4B6B06C9}" type="datetimeFigureOut">
              <a:rPr lang="en-CA" smtClean="0"/>
              <a:t>2026-01-05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8F659-E204-4DAB-9308-784DA0D833B0}" type="slidenum">
              <a:rPr lang="en-CA" smtClean="0"/>
              <a:t>‹#›</a:t>
            </a:fld>
            <a:endParaRPr lang="en-CA"/>
          </a:p>
        </p:txBody>
      </p:sp>
    </p:spTree>
    <p:extLst>
      <p:ext uri="{BB962C8B-B14F-4D97-AF65-F5344CB8AC3E}">
        <p14:creationId xmlns:p14="http://schemas.microsoft.com/office/powerpoint/2010/main" val="3004831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8F659-E204-4DAB-9308-784DA0D833B0}" type="slidenum">
              <a:rPr lang="en-CA" smtClean="0"/>
              <a:t>1</a:t>
            </a:fld>
            <a:endParaRPr lang="en-CA"/>
          </a:p>
        </p:txBody>
      </p:sp>
    </p:spTree>
    <p:extLst>
      <p:ext uri="{BB962C8B-B14F-4D97-AF65-F5344CB8AC3E}">
        <p14:creationId xmlns:p14="http://schemas.microsoft.com/office/powerpoint/2010/main" val="362370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 immediate application we can think about within NLP is a general-purpose chatbot, such as ChatGPT and Gemini.</a:t>
            </a:r>
          </a:p>
        </p:txBody>
      </p:sp>
      <p:sp>
        <p:nvSpPr>
          <p:cNvPr id="4" name="Slide Number Placeholder 3"/>
          <p:cNvSpPr>
            <a:spLocks noGrp="1"/>
          </p:cNvSpPr>
          <p:nvPr>
            <p:ph type="sldNum" sz="quarter" idx="5"/>
          </p:nvPr>
        </p:nvSpPr>
        <p:spPr/>
        <p:txBody>
          <a:bodyPr/>
          <a:lstStyle/>
          <a:p>
            <a:fld id="{1328F659-E204-4DAB-9308-784DA0D833B0}" type="slidenum">
              <a:rPr lang="en-CA" smtClean="0"/>
              <a:t>14</a:t>
            </a:fld>
            <a:endParaRPr lang="en-CA"/>
          </a:p>
        </p:txBody>
      </p:sp>
    </p:spTree>
    <p:extLst>
      <p:ext uri="{BB962C8B-B14F-4D97-AF65-F5344CB8AC3E}">
        <p14:creationId xmlns:p14="http://schemas.microsoft.com/office/powerpoint/2010/main" val="424921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8F659-E204-4DAB-9308-784DA0D833B0}" type="slidenum">
              <a:rPr lang="en-CA" smtClean="0"/>
              <a:t>15</a:t>
            </a:fld>
            <a:endParaRPr lang="en-CA"/>
          </a:p>
        </p:txBody>
      </p:sp>
    </p:spTree>
    <p:extLst>
      <p:ext uri="{BB962C8B-B14F-4D97-AF65-F5344CB8AC3E}">
        <p14:creationId xmlns:p14="http://schemas.microsoft.com/office/powerpoint/2010/main" val="2856845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8F659-E204-4DAB-9308-784DA0D833B0}" type="slidenum">
              <a:rPr lang="en-CA" smtClean="0"/>
              <a:t>23</a:t>
            </a:fld>
            <a:endParaRPr lang="en-CA"/>
          </a:p>
        </p:txBody>
      </p:sp>
    </p:spTree>
    <p:extLst>
      <p:ext uri="{BB962C8B-B14F-4D97-AF65-F5344CB8AC3E}">
        <p14:creationId xmlns:p14="http://schemas.microsoft.com/office/powerpoint/2010/main" val="1253694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A0A8C-5968-A448-5FC7-9547C140E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F9773-14CB-60E8-7C99-EC74E8BB9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0C429-3179-06E4-3069-AE9604827D63}"/>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CD8FE023-7B3E-E620-A893-D5F2687A1730}"/>
              </a:ext>
            </a:extLst>
          </p:cNvPr>
          <p:cNvSpPr>
            <a:spLocks noGrp="1"/>
          </p:cNvSpPr>
          <p:nvPr>
            <p:ph type="sldNum" sz="quarter" idx="5"/>
          </p:nvPr>
        </p:nvSpPr>
        <p:spPr/>
        <p:txBody>
          <a:bodyPr/>
          <a:lstStyle/>
          <a:p>
            <a:fld id="{1328F659-E204-4DAB-9308-784DA0D833B0}" type="slidenum">
              <a:rPr lang="en-CA" smtClean="0"/>
              <a:t>24</a:t>
            </a:fld>
            <a:endParaRPr lang="en-CA"/>
          </a:p>
        </p:txBody>
      </p:sp>
    </p:spTree>
    <p:extLst>
      <p:ext uri="{BB962C8B-B14F-4D97-AF65-F5344CB8AC3E}">
        <p14:creationId xmlns:p14="http://schemas.microsoft.com/office/powerpoint/2010/main" val="3921065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33431-9C0C-57AE-9FBF-6653DB675B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2895D-F19B-5535-AF82-E6F0FD64C6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059489-EC3C-4D03-5D3F-55D3331623D1}"/>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1B8223A2-8CE6-E06C-24D7-BA67552CC780}"/>
              </a:ext>
            </a:extLst>
          </p:cNvPr>
          <p:cNvSpPr>
            <a:spLocks noGrp="1"/>
          </p:cNvSpPr>
          <p:nvPr>
            <p:ph type="sldNum" sz="quarter" idx="5"/>
          </p:nvPr>
        </p:nvSpPr>
        <p:spPr/>
        <p:txBody>
          <a:bodyPr/>
          <a:lstStyle/>
          <a:p>
            <a:fld id="{1328F659-E204-4DAB-9308-784DA0D833B0}" type="slidenum">
              <a:rPr lang="en-CA" smtClean="0"/>
              <a:t>25</a:t>
            </a:fld>
            <a:endParaRPr lang="en-CA"/>
          </a:p>
        </p:txBody>
      </p:sp>
    </p:spTree>
    <p:extLst>
      <p:ext uri="{BB962C8B-B14F-4D97-AF65-F5344CB8AC3E}">
        <p14:creationId xmlns:p14="http://schemas.microsoft.com/office/powerpoint/2010/main" val="2006322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EB66-C665-47DB-D71E-FECB2EC77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4A52A-3BE0-F191-248D-5A8D0E0AF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62442-8F22-E341-EA9F-41F3BEEE0658}"/>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46521137-31A5-6343-2DD5-9BF6A2C1EF27}"/>
              </a:ext>
            </a:extLst>
          </p:cNvPr>
          <p:cNvSpPr>
            <a:spLocks noGrp="1"/>
          </p:cNvSpPr>
          <p:nvPr>
            <p:ph type="sldNum" sz="quarter" idx="5"/>
          </p:nvPr>
        </p:nvSpPr>
        <p:spPr/>
        <p:txBody>
          <a:bodyPr/>
          <a:lstStyle/>
          <a:p>
            <a:fld id="{1328F659-E204-4DAB-9308-784DA0D833B0}" type="slidenum">
              <a:rPr lang="en-CA" smtClean="0"/>
              <a:t>26</a:t>
            </a:fld>
            <a:endParaRPr lang="en-CA"/>
          </a:p>
        </p:txBody>
      </p:sp>
    </p:spTree>
    <p:extLst>
      <p:ext uri="{BB962C8B-B14F-4D97-AF65-F5344CB8AC3E}">
        <p14:creationId xmlns:p14="http://schemas.microsoft.com/office/powerpoint/2010/main" val="3656313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D06E4-D3E3-1FB7-7C8F-99B9EFE3F6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9B4AE-5F77-78EE-8ED9-931EE43FF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03D3E-FC8E-8487-68C0-2837F0F1952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44E2BB73-C9E4-4A6F-7AE2-321C4A855447}"/>
              </a:ext>
            </a:extLst>
          </p:cNvPr>
          <p:cNvSpPr>
            <a:spLocks noGrp="1"/>
          </p:cNvSpPr>
          <p:nvPr>
            <p:ph type="sldNum" sz="quarter" idx="5"/>
          </p:nvPr>
        </p:nvSpPr>
        <p:spPr/>
        <p:txBody>
          <a:bodyPr/>
          <a:lstStyle/>
          <a:p>
            <a:fld id="{1328F659-E204-4DAB-9308-784DA0D833B0}" type="slidenum">
              <a:rPr lang="en-CA" smtClean="0"/>
              <a:t>27</a:t>
            </a:fld>
            <a:endParaRPr lang="en-CA"/>
          </a:p>
        </p:txBody>
      </p:sp>
    </p:spTree>
    <p:extLst>
      <p:ext uri="{BB962C8B-B14F-4D97-AF65-F5344CB8AC3E}">
        <p14:creationId xmlns:p14="http://schemas.microsoft.com/office/powerpoint/2010/main" val="641430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CD483-E887-AF1E-6EB5-96A7A4D40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5B25B-49E2-2D95-8296-F492343C1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09CF8-6DBD-BB5E-023B-FC9546C5949B}"/>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9F3602CF-6E6D-636C-AE1C-321BABA5EF09}"/>
              </a:ext>
            </a:extLst>
          </p:cNvPr>
          <p:cNvSpPr>
            <a:spLocks noGrp="1"/>
          </p:cNvSpPr>
          <p:nvPr>
            <p:ph type="sldNum" sz="quarter" idx="5"/>
          </p:nvPr>
        </p:nvSpPr>
        <p:spPr/>
        <p:txBody>
          <a:bodyPr/>
          <a:lstStyle/>
          <a:p>
            <a:fld id="{1328F659-E204-4DAB-9308-784DA0D833B0}" type="slidenum">
              <a:rPr lang="en-CA" smtClean="0"/>
              <a:t>28</a:t>
            </a:fld>
            <a:endParaRPr lang="en-CA"/>
          </a:p>
        </p:txBody>
      </p:sp>
    </p:spTree>
    <p:extLst>
      <p:ext uri="{BB962C8B-B14F-4D97-AF65-F5344CB8AC3E}">
        <p14:creationId xmlns:p14="http://schemas.microsoft.com/office/powerpoint/2010/main" val="1576727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9AE51-05A1-8065-2ECB-2C86D0F1E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938C8-CB04-D2C3-C11F-B695254E8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17824-B526-E0DA-2D02-E19B0CC4AA4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AEAEF06B-08D2-D1F6-2F2F-AB58387E22F0}"/>
              </a:ext>
            </a:extLst>
          </p:cNvPr>
          <p:cNvSpPr>
            <a:spLocks noGrp="1"/>
          </p:cNvSpPr>
          <p:nvPr>
            <p:ph type="sldNum" sz="quarter" idx="5"/>
          </p:nvPr>
        </p:nvSpPr>
        <p:spPr/>
        <p:txBody>
          <a:bodyPr/>
          <a:lstStyle/>
          <a:p>
            <a:fld id="{1328F659-E204-4DAB-9308-784DA0D833B0}" type="slidenum">
              <a:rPr lang="en-CA" smtClean="0"/>
              <a:t>29</a:t>
            </a:fld>
            <a:endParaRPr lang="en-CA"/>
          </a:p>
        </p:txBody>
      </p:sp>
    </p:spTree>
    <p:extLst>
      <p:ext uri="{BB962C8B-B14F-4D97-AF65-F5344CB8AC3E}">
        <p14:creationId xmlns:p14="http://schemas.microsoft.com/office/powerpoint/2010/main" val="2403222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6E404-7F4C-F8CD-BB67-F520BF458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021B7-1584-367B-0558-246B7294B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5EF07-E394-D01F-0E5F-CD49F09E472A}"/>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1B194428-CC43-7BEA-97DE-835BE42FC24A}"/>
              </a:ext>
            </a:extLst>
          </p:cNvPr>
          <p:cNvSpPr>
            <a:spLocks noGrp="1"/>
          </p:cNvSpPr>
          <p:nvPr>
            <p:ph type="sldNum" sz="quarter" idx="5"/>
          </p:nvPr>
        </p:nvSpPr>
        <p:spPr/>
        <p:txBody>
          <a:bodyPr/>
          <a:lstStyle/>
          <a:p>
            <a:fld id="{1328F659-E204-4DAB-9308-784DA0D833B0}" type="slidenum">
              <a:rPr lang="en-CA" smtClean="0"/>
              <a:t>32</a:t>
            </a:fld>
            <a:endParaRPr lang="en-CA"/>
          </a:p>
        </p:txBody>
      </p:sp>
    </p:spTree>
    <p:extLst>
      <p:ext uri="{BB962C8B-B14F-4D97-AF65-F5344CB8AC3E}">
        <p14:creationId xmlns:p14="http://schemas.microsoft.com/office/powerpoint/2010/main" val="308014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85253-A76F-33C1-5889-0B3D2D222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591B2-C70D-A1CC-E730-B04C542C38B2}"/>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EB3AE963-4487-119A-EBD5-827EA8651D52}"/>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A69EDBEF-6F24-F610-7411-2D2E9645B203}"/>
              </a:ext>
            </a:extLst>
          </p:cNvPr>
          <p:cNvSpPr>
            <a:spLocks noGrp="1"/>
          </p:cNvSpPr>
          <p:nvPr>
            <p:ph type="sldNum" sz="quarter" idx="5"/>
          </p:nvPr>
        </p:nvSpPr>
        <p:spPr/>
        <p:txBody>
          <a:bodyPr/>
          <a:lstStyle/>
          <a:p>
            <a:fld id="{1328F659-E204-4DAB-9308-784DA0D833B0}" type="slidenum">
              <a:rPr lang="en-CA" smtClean="0"/>
              <a:t>2</a:t>
            </a:fld>
            <a:endParaRPr lang="en-CA"/>
          </a:p>
        </p:txBody>
      </p:sp>
    </p:spTree>
    <p:extLst>
      <p:ext uri="{BB962C8B-B14F-4D97-AF65-F5344CB8AC3E}">
        <p14:creationId xmlns:p14="http://schemas.microsoft.com/office/powerpoint/2010/main" val="341086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3021F-3D9E-A25D-0A3E-8029EE86F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1BE8D-A6AD-6D99-7636-CA4D040C3245}"/>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A4E3429C-F6D5-6A4A-132E-5840E44CAB5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F1906D00-0DAB-8016-143B-E8D892BE3563}"/>
              </a:ext>
            </a:extLst>
          </p:cNvPr>
          <p:cNvSpPr>
            <a:spLocks noGrp="1"/>
          </p:cNvSpPr>
          <p:nvPr>
            <p:ph type="sldNum" sz="quarter" idx="5"/>
          </p:nvPr>
        </p:nvSpPr>
        <p:spPr/>
        <p:txBody>
          <a:bodyPr/>
          <a:lstStyle/>
          <a:p>
            <a:fld id="{1328F659-E204-4DAB-9308-784DA0D833B0}" type="slidenum">
              <a:rPr lang="en-CA" smtClean="0"/>
              <a:t>3</a:t>
            </a:fld>
            <a:endParaRPr lang="en-CA"/>
          </a:p>
        </p:txBody>
      </p:sp>
    </p:spTree>
    <p:extLst>
      <p:ext uri="{BB962C8B-B14F-4D97-AF65-F5344CB8AC3E}">
        <p14:creationId xmlns:p14="http://schemas.microsoft.com/office/powerpoint/2010/main" val="1955837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347F4-E6B4-916D-84C4-F1E66E084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38B73-6304-D849-B034-0B66EC934F96}"/>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CB4B4681-644B-1EE5-3C5D-2E442549464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DCE33DFE-421A-F558-5D05-3B243A68D775}"/>
              </a:ext>
            </a:extLst>
          </p:cNvPr>
          <p:cNvSpPr>
            <a:spLocks noGrp="1"/>
          </p:cNvSpPr>
          <p:nvPr>
            <p:ph type="sldNum" sz="quarter" idx="5"/>
          </p:nvPr>
        </p:nvSpPr>
        <p:spPr/>
        <p:txBody>
          <a:bodyPr/>
          <a:lstStyle/>
          <a:p>
            <a:fld id="{1328F659-E204-4DAB-9308-784DA0D833B0}" type="slidenum">
              <a:rPr lang="en-CA" smtClean="0"/>
              <a:t>4</a:t>
            </a:fld>
            <a:endParaRPr lang="en-CA"/>
          </a:p>
        </p:txBody>
      </p:sp>
    </p:spTree>
    <p:extLst>
      <p:ext uri="{BB962C8B-B14F-4D97-AF65-F5344CB8AC3E}">
        <p14:creationId xmlns:p14="http://schemas.microsoft.com/office/powerpoint/2010/main" val="335852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5B985-637A-0E87-4AA1-54738A835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D11DBD-A841-A580-E1B3-52C3F2CCBD86}"/>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4507ADA4-54BA-4598-EF23-409677FF2EA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E30978B8-CF8D-7DEE-96B8-BD91E0929B9E}"/>
              </a:ext>
            </a:extLst>
          </p:cNvPr>
          <p:cNvSpPr>
            <a:spLocks noGrp="1"/>
          </p:cNvSpPr>
          <p:nvPr>
            <p:ph type="sldNum" sz="quarter" idx="5"/>
          </p:nvPr>
        </p:nvSpPr>
        <p:spPr/>
        <p:txBody>
          <a:bodyPr/>
          <a:lstStyle/>
          <a:p>
            <a:fld id="{1328F659-E204-4DAB-9308-784DA0D833B0}" type="slidenum">
              <a:rPr lang="en-CA" smtClean="0"/>
              <a:t>5</a:t>
            </a:fld>
            <a:endParaRPr lang="en-CA"/>
          </a:p>
        </p:txBody>
      </p:sp>
    </p:spTree>
    <p:extLst>
      <p:ext uri="{BB962C8B-B14F-4D97-AF65-F5344CB8AC3E}">
        <p14:creationId xmlns:p14="http://schemas.microsoft.com/office/powerpoint/2010/main" val="116503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F36C-A189-E86D-B5DB-C0DA9269D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C43357-6E27-2EE6-BAD1-BD38E0D9E4E0}"/>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DBDA4DE1-785D-09DB-60A7-309CACA505CA}"/>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45E7DD37-4592-2FA8-C631-E2D76136B665}"/>
              </a:ext>
            </a:extLst>
          </p:cNvPr>
          <p:cNvSpPr>
            <a:spLocks noGrp="1"/>
          </p:cNvSpPr>
          <p:nvPr>
            <p:ph type="sldNum" sz="quarter" idx="5"/>
          </p:nvPr>
        </p:nvSpPr>
        <p:spPr/>
        <p:txBody>
          <a:bodyPr/>
          <a:lstStyle/>
          <a:p>
            <a:fld id="{1328F659-E204-4DAB-9308-784DA0D833B0}" type="slidenum">
              <a:rPr lang="en-CA" smtClean="0"/>
              <a:t>6</a:t>
            </a:fld>
            <a:endParaRPr lang="en-CA"/>
          </a:p>
        </p:txBody>
      </p:sp>
    </p:spTree>
    <p:extLst>
      <p:ext uri="{BB962C8B-B14F-4D97-AF65-F5344CB8AC3E}">
        <p14:creationId xmlns:p14="http://schemas.microsoft.com/office/powerpoint/2010/main" val="2226201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F1F0E-5AEC-D3DE-5571-92E1014C1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12458-10D5-F912-9EA7-9958D7B2F273}"/>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A3471299-1027-E443-0384-1CFEBD91E111}"/>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E5958474-EA5C-86FD-630C-B20075871021}"/>
              </a:ext>
            </a:extLst>
          </p:cNvPr>
          <p:cNvSpPr>
            <a:spLocks noGrp="1"/>
          </p:cNvSpPr>
          <p:nvPr>
            <p:ph type="sldNum" sz="quarter" idx="5"/>
          </p:nvPr>
        </p:nvSpPr>
        <p:spPr/>
        <p:txBody>
          <a:bodyPr/>
          <a:lstStyle/>
          <a:p>
            <a:fld id="{1328F659-E204-4DAB-9308-784DA0D833B0}" type="slidenum">
              <a:rPr lang="en-CA" smtClean="0"/>
              <a:t>7</a:t>
            </a:fld>
            <a:endParaRPr lang="en-CA"/>
          </a:p>
        </p:txBody>
      </p:sp>
    </p:spTree>
    <p:extLst>
      <p:ext uri="{BB962C8B-B14F-4D97-AF65-F5344CB8AC3E}">
        <p14:creationId xmlns:p14="http://schemas.microsoft.com/office/powerpoint/2010/main" val="24656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1C273-86BD-3607-DA20-F3194967E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0BAE8-2A89-E2B9-1E3A-2F35B83668F0}"/>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43F4540A-4736-EBAE-D043-A8A166B81F1E}"/>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45648EC9-2763-4CD0-7A9C-765CB2638CB7}"/>
              </a:ext>
            </a:extLst>
          </p:cNvPr>
          <p:cNvSpPr>
            <a:spLocks noGrp="1"/>
          </p:cNvSpPr>
          <p:nvPr>
            <p:ph type="sldNum" sz="quarter" idx="5"/>
          </p:nvPr>
        </p:nvSpPr>
        <p:spPr/>
        <p:txBody>
          <a:bodyPr/>
          <a:lstStyle/>
          <a:p>
            <a:fld id="{1328F659-E204-4DAB-9308-784DA0D833B0}" type="slidenum">
              <a:rPr lang="en-CA" smtClean="0"/>
              <a:t>8</a:t>
            </a:fld>
            <a:endParaRPr lang="en-CA"/>
          </a:p>
        </p:txBody>
      </p:sp>
    </p:spTree>
    <p:extLst>
      <p:ext uri="{BB962C8B-B14F-4D97-AF65-F5344CB8AC3E}">
        <p14:creationId xmlns:p14="http://schemas.microsoft.com/office/powerpoint/2010/main" val="1707173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compose the meanings of unknown words by making use of the known words.</a:t>
            </a:r>
          </a:p>
        </p:txBody>
      </p:sp>
      <p:sp>
        <p:nvSpPr>
          <p:cNvPr id="4" name="Slide Number Placeholder 3"/>
          <p:cNvSpPr>
            <a:spLocks noGrp="1"/>
          </p:cNvSpPr>
          <p:nvPr>
            <p:ph type="sldNum" sz="quarter" idx="5"/>
          </p:nvPr>
        </p:nvSpPr>
        <p:spPr/>
        <p:txBody>
          <a:bodyPr/>
          <a:lstStyle/>
          <a:p>
            <a:fld id="{1328F659-E204-4DAB-9308-784DA0D833B0}" type="slidenum">
              <a:rPr lang="en-CA" smtClean="0"/>
              <a:t>13</a:t>
            </a:fld>
            <a:endParaRPr lang="en-CA"/>
          </a:p>
        </p:txBody>
      </p:sp>
    </p:spTree>
    <p:extLst>
      <p:ext uri="{BB962C8B-B14F-4D97-AF65-F5344CB8AC3E}">
        <p14:creationId xmlns:p14="http://schemas.microsoft.com/office/powerpoint/2010/main" val="1148216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D81C-C0FB-D832-3BCF-FEA9913D6BF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C9B338F-1C9E-8F52-F9A4-E761E10846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DA8B4FD-FA43-ED01-B598-2DD3B4DD922A}"/>
              </a:ext>
            </a:extLst>
          </p:cNvPr>
          <p:cNvSpPr>
            <a:spLocks noGrp="1"/>
          </p:cNvSpPr>
          <p:nvPr>
            <p:ph type="dt" sz="half" idx="10"/>
          </p:nvPr>
        </p:nvSpPr>
        <p:spPr/>
        <p:txBody>
          <a:bodyPr/>
          <a:lstStyle/>
          <a:p>
            <a:fld id="{C9067905-A51C-421C-8B94-09310336B0A2}" type="datetime1">
              <a:rPr lang="en-CA" smtClean="0"/>
              <a:t>2026-01-05</a:t>
            </a:fld>
            <a:endParaRPr lang="en-CA"/>
          </a:p>
        </p:txBody>
      </p:sp>
      <p:sp>
        <p:nvSpPr>
          <p:cNvPr id="5" name="Footer Placeholder 4">
            <a:extLst>
              <a:ext uri="{FF2B5EF4-FFF2-40B4-BE49-F238E27FC236}">
                <a16:creationId xmlns:a16="http://schemas.microsoft.com/office/drawing/2014/main" id="{9A47A58B-BF2B-F261-F4BF-92803EEE2C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8920CB0-E893-4FAE-C932-C15080A41B46}"/>
              </a:ext>
            </a:extLst>
          </p:cNvPr>
          <p:cNvSpPr>
            <a:spLocks noGrp="1"/>
          </p:cNvSpPr>
          <p:nvPr>
            <p:ph type="sldNum" sz="quarter" idx="12"/>
          </p:nvPr>
        </p:nvSpPr>
        <p:spPr/>
        <p:txBody>
          <a:bodyPr/>
          <a:lstStyle/>
          <a:p>
            <a:fld id="{A36FF760-4833-4FC2-9C74-46CD274694B2}" type="slidenum">
              <a:rPr lang="en-CA" smtClean="0"/>
              <a:t>‹#›</a:t>
            </a:fld>
            <a:endParaRPr lang="en-CA"/>
          </a:p>
        </p:txBody>
      </p:sp>
    </p:spTree>
    <p:extLst>
      <p:ext uri="{BB962C8B-B14F-4D97-AF65-F5344CB8AC3E}">
        <p14:creationId xmlns:p14="http://schemas.microsoft.com/office/powerpoint/2010/main" val="3898385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E1F2-4C84-385C-A58A-13FDFBF1608E}"/>
              </a:ext>
            </a:extLst>
          </p:cNvPr>
          <p:cNvSpPr>
            <a:spLocks noGrp="1"/>
          </p:cNvSpPr>
          <p:nvPr>
            <p:ph type="title"/>
          </p:nvPr>
        </p:nvSpPr>
        <p:spPr>
          <a:xfrm>
            <a:off x="404751" y="0"/>
            <a:ext cx="11382498" cy="1325563"/>
          </a:xfrm>
          <a:prstGeom prst="rect">
            <a:avLst/>
          </a:prstGeom>
        </p:spPr>
        <p:txBody>
          <a:bodyPr/>
          <a:lstStyle>
            <a:lvl1pPr>
              <a:defRPr>
                <a:latin typeface="Nunito" pitchFamily="2" charset="0"/>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DD19F1E-8F25-C9E0-1195-1CD303EA5B0B}"/>
              </a:ext>
            </a:extLst>
          </p:cNvPr>
          <p:cNvSpPr>
            <a:spLocks noGrp="1"/>
          </p:cNvSpPr>
          <p:nvPr>
            <p:ph idx="1"/>
          </p:nvPr>
        </p:nvSpPr>
        <p:spPr>
          <a:xfrm>
            <a:off x="404751" y="1325562"/>
            <a:ext cx="11382498" cy="5030787"/>
          </a:xfrm>
        </p:spPr>
        <p:txBody>
          <a:bodyPr/>
          <a:lstStyle>
            <a:lvl1pPr>
              <a:lnSpc>
                <a:spcPct val="100000"/>
              </a:lnSpc>
              <a:defRPr>
                <a:latin typeface="Nunito" pitchFamily="2" charset="0"/>
              </a:defRPr>
            </a:lvl1pPr>
            <a:lvl2pPr>
              <a:lnSpc>
                <a:spcPct val="100000"/>
              </a:lnSpc>
              <a:defRPr>
                <a:latin typeface="Nunito" pitchFamily="2" charset="0"/>
              </a:defRPr>
            </a:lvl2pPr>
            <a:lvl3pPr>
              <a:lnSpc>
                <a:spcPct val="100000"/>
              </a:lnSpc>
              <a:defRPr>
                <a:latin typeface="Nunito" pitchFamily="2" charset="0"/>
              </a:defRPr>
            </a:lvl3pPr>
            <a:lvl4pPr>
              <a:lnSpc>
                <a:spcPct val="100000"/>
              </a:lnSpc>
              <a:defRPr>
                <a:latin typeface="Nunito" pitchFamily="2" charset="0"/>
              </a:defRPr>
            </a:lvl4pPr>
            <a:lvl5pPr>
              <a:lnSpc>
                <a:spcPct val="100000"/>
              </a:lnSpc>
              <a:defRPr>
                <a:latin typeface="Nunito"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EE4B4D42-F908-5E01-B590-10E1A39936B0}"/>
              </a:ext>
            </a:extLst>
          </p:cNvPr>
          <p:cNvSpPr>
            <a:spLocks noGrp="1"/>
          </p:cNvSpPr>
          <p:nvPr>
            <p:ph type="dt" sz="half" idx="10"/>
          </p:nvPr>
        </p:nvSpPr>
        <p:spPr>
          <a:xfrm>
            <a:off x="404751" y="6356350"/>
            <a:ext cx="2743200" cy="365125"/>
          </a:xfrm>
        </p:spPr>
        <p:txBody>
          <a:bodyPr/>
          <a:lstStyle>
            <a:lvl1pPr>
              <a:defRPr>
                <a:latin typeface="Nunito" pitchFamily="2" charset="0"/>
              </a:defRPr>
            </a:lvl1pPr>
          </a:lstStyle>
          <a:p>
            <a:fld id="{83C35BBC-156D-41FD-9ADF-716B2914A275}" type="datetime1">
              <a:rPr lang="en-CA" smtClean="0"/>
              <a:t>2026-01-05</a:t>
            </a:fld>
            <a:endParaRPr lang="en-CA"/>
          </a:p>
        </p:txBody>
      </p:sp>
      <p:sp>
        <p:nvSpPr>
          <p:cNvPr id="5" name="Footer Placeholder 4">
            <a:extLst>
              <a:ext uri="{FF2B5EF4-FFF2-40B4-BE49-F238E27FC236}">
                <a16:creationId xmlns:a16="http://schemas.microsoft.com/office/drawing/2014/main" id="{2AF79C89-C314-DDEA-2C67-83BAC906B2B8}"/>
              </a:ext>
            </a:extLst>
          </p:cNvPr>
          <p:cNvSpPr>
            <a:spLocks noGrp="1"/>
          </p:cNvSpPr>
          <p:nvPr>
            <p:ph type="ftr" sz="quarter" idx="11"/>
          </p:nvPr>
        </p:nvSpPr>
        <p:spPr/>
        <p:txBody>
          <a:bodyPr/>
          <a:lstStyle>
            <a:lvl1pPr>
              <a:defRPr>
                <a:latin typeface="Nunito" pitchFamily="2" charset="0"/>
              </a:defRPr>
            </a:lvl1pPr>
          </a:lstStyle>
          <a:p>
            <a:endParaRPr lang="en-CA"/>
          </a:p>
        </p:txBody>
      </p:sp>
      <p:sp>
        <p:nvSpPr>
          <p:cNvPr id="6" name="Slide Number Placeholder 5">
            <a:extLst>
              <a:ext uri="{FF2B5EF4-FFF2-40B4-BE49-F238E27FC236}">
                <a16:creationId xmlns:a16="http://schemas.microsoft.com/office/drawing/2014/main" id="{44D79454-EAA8-CA79-DF21-ACA68276AB3A}"/>
              </a:ext>
            </a:extLst>
          </p:cNvPr>
          <p:cNvSpPr>
            <a:spLocks noGrp="1"/>
          </p:cNvSpPr>
          <p:nvPr>
            <p:ph type="sldNum" sz="quarter" idx="12"/>
          </p:nvPr>
        </p:nvSpPr>
        <p:spPr>
          <a:xfrm>
            <a:off x="9044049" y="6356350"/>
            <a:ext cx="2743200" cy="365125"/>
          </a:xfrm>
        </p:spPr>
        <p:txBody>
          <a:bodyPr/>
          <a:lstStyle>
            <a:lvl1pPr>
              <a:defRPr>
                <a:latin typeface="Nunito" pitchFamily="2" charset="0"/>
              </a:defRPr>
            </a:lvl1pPr>
          </a:lstStyle>
          <a:p>
            <a:fld id="{A36FF760-4833-4FC2-9C74-46CD274694B2}" type="slidenum">
              <a:rPr lang="en-CA" smtClean="0"/>
              <a:pPr/>
              <a:t>‹#›</a:t>
            </a:fld>
            <a:endParaRPr lang="en-CA"/>
          </a:p>
        </p:txBody>
      </p:sp>
    </p:spTree>
    <p:extLst>
      <p:ext uri="{BB962C8B-B14F-4D97-AF65-F5344CB8AC3E}">
        <p14:creationId xmlns:p14="http://schemas.microsoft.com/office/powerpoint/2010/main" val="82698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A206-0109-0A71-8D88-FDBEE73349A3}"/>
              </a:ext>
            </a:extLst>
          </p:cNvPr>
          <p:cNvSpPr>
            <a:spLocks noGrp="1"/>
          </p:cNvSpPr>
          <p:nvPr>
            <p:ph type="title"/>
          </p:nvPr>
        </p:nvSpPr>
        <p:spPr>
          <a:xfrm>
            <a:off x="831850" y="678106"/>
            <a:ext cx="10515600" cy="2852737"/>
          </a:xfrm>
          <a:prstGeom prst="rect">
            <a:avLst/>
          </a:prstGeom>
        </p:spPr>
        <p:txBody>
          <a:bodyPr anchor="b"/>
          <a:lstStyle>
            <a:lvl1pPr>
              <a:defRPr sz="6000">
                <a:latin typeface="Nunito" pitchFamily="2" charset="0"/>
              </a:defRPr>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680E311-A575-C976-8612-0AAE40A7228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Nunito" pitchFamily="2"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F3AF7-1AE8-C53C-A886-BCA359B91ABF}"/>
              </a:ext>
            </a:extLst>
          </p:cNvPr>
          <p:cNvSpPr>
            <a:spLocks noGrp="1"/>
          </p:cNvSpPr>
          <p:nvPr>
            <p:ph type="dt" sz="half" idx="10"/>
          </p:nvPr>
        </p:nvSpPr>
        <p:spPr/>
        <p:txBody>
          <a:bodyPr/>
          <a:lstStyle>
            <a:lvl1pPr>
              <a:defRPr>
                <a:latin typeface="Nunito" pitchFamily="2" charset="0"/>
              </a:defRPr>
            </a:lvl1pPr>
          </a:lstStyle>
          <a:p>
            <a:fld id="{FF283ED9-7CF3-4A16-AD68-CCED7B0C68A9}" type="datetime1">
              <a:rPr lang="en-CA" smtClean="0"/>
              <a:t>2026-01-05</a:t>
            </a:fld>
            <a:endParaRPr lang="en-CA"/>
          </a:p>
        </p:txBody>
      </p:sp>
      <p:sp>
        <p:nvSpPr>
          <p:cNvPr id="5" name="Footer Placeholder 4">
            <a:extLst>
              <a:ext uri="{FF2B5EF4-FFF2-40B4-BE49-F238E27FC236}">
                <a16:creationId xmlns:a16="http://schemas.microsoft.com/office/drawing/2014/main" id="{00B96467-644E-846D-3020-E63D41BA5EA8}"/>
              </a:ext>
            </a:extLst>
          </p:cNvPr>
          <p:cNvSpPr>
            <a:spLocks noGrp="1"/>
          </p:cNvSpPr>
          <p:nvPr>
            <p:ph type="ftr" sz="quarter" idx="11"/>
          </p:nvPr>
        </p:nvSpPr>
        <p:spPr/>
        <p:txBody>
          <a:bodyPr/>
          <a:lstStyle>
            <a:lvl1pPr>
              <a:defRPr>
                <a:latin typeface="Nunito" pitchFamily="2" charset="0"/>
              </a:defRPr>
            </a:lvl1pPr>
          </a:lstStyle>
          <a:p>
            <a:endParaRPr lang="en-CA"/>
          </a:p>
        </p:txBody>
      </p:sp>
      <p:sp>
        <p:nvSpPr>
          <p:cNvPr id="6" name="Slide Number Placeholder 5">
            <a:extLst>
              <a:ext uri="{FF2B5EF4-FFF2-40B4-BE49-F238E27FC236}">
                <a16:creationId xmlns:a16="http://schemas.microsoft.com/office/drawing/2014/main" id="{1ECBBBB6-1087-2307-E934-62264519FFA6}"/>
              </a:ext>
            </a:extLst>
          </p:cNvPr>
          <p:cNvSpPr>
            <a:spLocks noGrp="1"/>
          </p:cNvSpPr>
          <p:nvPr>
            <p:ph type="sldNum" sz="quarter" idx="12"/>
          </p:nvPr>
        </p:nvSpPr>
        <p:spPr/>
        <p:txBody>
          <a:bodyPr/>
          <a:lstStyle>
            <a:lvl1pPr>
              <a:defRPr>
                <a:latin typeface="Nunito" pitchFamily="2" charset="0"/>
              </a:defRPr>
            </a:lvl1pPr>
          </a:lstStyle>
          <a:p>
            <a:fld id="{A36FF760-4833-4FC2-9C74-46CD274694B2}" type="slidenum">
              <a:rPr lang="en-CA" smtClean="0"/>
              <a:pPr/>
              <a:t>‹#›</a:t>
            </a:fld>
            <a:endParaRPr lang="en-CA"/>
          </a:p>
        </p:txBody>
      </p:sp>
    </p:spTree>
    <p:extLst>
      <p:ext uri="{BB962C8B-B14F-4D97-AF65-F5344CB8AC3E}">
        <p14:creationId xmlns:p14="http://schemas.microsoft.com/office/powerpoint/2010/main" val="606656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A536-D24D-052D-890A-E0B5456BBD34}"/>
              </a:ext>
            </a:extLst>
          </p:cNvPr>
          <p:cNvSpPr>
            <a:spLocks noGrp="1"/>
          </p:cNvSpPr>
          <p:nvPr>
            <p:ph type="title"/>
          </p:nvPr>
        </p:nvSpPr>
        <p:spPr>
          <a:xfrm>
            <a:off x="404751" y="0"/>
            <a:ext cx="11382498" cy="1325563"/>
          </a:xfrm>
          <a:prstGeom prst="rect">
            <a:avLst/>
          </a:prstGeom>
        </p:spPr>
        <p:txBody>
          <a:bodyPr/>
          <a:lstStyle>
            <a:lvl1pPr>
              <a:defRPr>
                <a:latin typeface="Nunito" pitchFamily="2" charset="0"/>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F2521A84-A51B-FB50-9FE9-82902A23163B}"/>
              </a:ext>
            </a:extLst>
          </p:cNvPr>
          <p:cNvSpPr>
            <a:spLocks noGrp="1"/>
          </p:cNvSpPr>
          <p:nvPr>
            <p:ph sz="half" idx="1"/>
          </p:nvPr>
        </p:nvSpPr>
        <p:spPr>
          <a:xfrm>
            <a:off x="404751" y="1325562"/>
            <a:ext cx="5615049" cy="5030787"/>
          </a:xfrm>
        </p:spPr>
        <p:txBody>
          <a:bodyPr/>
          <a:lstStyle>
            <a:lvl1pPr>
              <a:spcAft>
                <a:spcPts val="300"/>
              </a:spcAft>
              <a:defRPr>
                <a:latin typeface="Nunito" pitchFamily="2" charset="0"/>
              </a:defRPr>
            </a:lvl1pPr>
            <a:lvl2pPr>
              <a:spcAft>
                <a:spcPts val="300"/>
              </a:spcAft>
              <a:defRPr>
                <a:latin typeface="Nunito" pitchFamily="2" charset="0"/>
              </a:defRPr>
            </a:lvl2pPr>
            <a:lvl3pPr>
              <a:spcAft>
                <a:spcPts val="300"/>
              </a:spcAft>
              <a:defRPr>
                <a:latin typeface="Nunito" pitchFamily="2" charset="0"/>
              </a:defRPr>
            </a:lvl3pPr>
            <a:lvl4pPr>
              <a:spcAft>
                <a:spcPts val="300"/>
              </a:spcAft>
              <a:defRPr>
                <a:latin typeface="Nunito" pitchFamily="2" charset="0"/>
              </a:defRPr>
            </a:lvl4pPr>
            <a:lvl5pPr>
              <a:spcAft>
                <a:spcPts val="300"/>
              </a:spcAft>
              <a:defRPr>
                <a:latin typeface="Nunito"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A5A5771-7497-4EA1-71BA-D8EF276E3E25}"/>
              </a:ext>
            </a:extLst>
          </p:cNvPr>
          <p:cNvSpPr>
            <a:spLocks noGrp="1"/>
          </p:cNvSpPr>
          <p:nvPr>
            <p:ph sz="half" idx="2"/>
          </p:nvPr>
        </p:nvSpPr>
        <p:spPr>
          <a:xfrm>
            <a:off x="6172200" y="1325563"/>
            <a:ext cx="5615048" cy="5030786"/>
          </a:xfrm>
        </p:spPr>
        <p:txBody>
          <a:bodyPr/>
          <a:lstStyle>
            <a:lvl1pPr>
              <a:spcAft>
                <a:spcPts val="300"/>
              </a:spcAft>
              <a:defRPr>
                <a:latin typeface="Nunito" pitchFamily="2" charset="0"/>
              </a:defRPr>
            </a:lvl1pPr>
            <a:lvl2pPr>
              <a:spcAft>
                <a:spcPts val="300"/>
              </a:spcAft>
              <a:defRPr>
                <a:latin typeface="Nunito" pitchFamily="2" charset="0"/>
              </a:defRPr>
            </a:lvl2pPr>
            <a:lvl3pPr>
              <a:spcAft>
                <a:spcPts val="300"/>
              </a:spcAft>
              <a:defRPr>
                <a:latin typeface="Nunito" pitchFamily="2" charset="0"/>
              </a:defRPr>
            </a:lvl3pPr>
            <a:lvl4pPr>
              <a:spcAft>
                <a:spcPts val="300"/>
              </a:spcAft>
              <a:defRPr>
                <a:latin typeface="Nunito" pitchFamily="2" charset="0"/>
              </a:defRPr>
            </a:lvl4pPr>
            <a:lvl5pPr>
              <a:spcAft>
                <a:spcPts val="300"/>
              </a:spcAft>
              <a:defRPr>
                <a:latin typeface="Nunito"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345996EB-B53E-50CA-0C2E-79F93FF54B2E}"/>
              </a:ext>
            </a:extLst>
          </p:cNvPr>
          <p:cNvSpPr>
            <a:spLocks noGrp="1"/>
          </p:cNvSpPr>
          <p:nvPr>
            <p:ph type="dt" sz="half" idx="10"/>
          </p:nvPr>
        </p:nvSpPr>
        <p:spPr>
          <a:xfrm>
            <a:off x="404751" y="6356350"/>
            <a:ext cx="2743200" cy="365125"/>
          </a:xfrm>
        </p:spPr>
        <p:txBody>
          <a:bodyPr/>
          <a:lstStyle>
            <a:lvl1pPr>
              <a:defRPr>
                <a:latin typeface="Nunito" pitchFamily="2" charset="0"/>
              </a:defRPr>
            </a:lvl1pPr>
          </a:lstStyle>
          <a:p>
            <a:fld id="{7A9C5AE8-81DF-43BD-B0FE-D622180FEED6}" type="datetime1">
              <a:rPr lang="en-CA" smtClean="0"/>
              <a:t>2026-01-05</a:t>
            </a:fld>
            <a:endParaRPr lang="en-CA"/>
          </a:p>
        </p:txBody>
      </p:sp>
      <p:sp>
        <p:nvSpPr>
          <p:cNvPr id="6" name="Footer Placeholder 5">
            <a:extLst>
              <a:ext uri="{FF2B5EF4-FFF2-40B4-BE49-F238E27FC236}">
                <a16:creationId xmlns:a16="http://schemas.microsoft.com/office/drawing/2014/main" id="{20FBA3BA-3C8C-8414-D264-DFE2469B9CFB}"/>
              </a:ext>
            </a:extLst>
          </p:cNvPr>
          <p:cNvSpPr>
            <a:spLocks noGrp="1"/>
          </p:cNvSpPr>
          <p:nvPr>
            <p:ph type="ftr" sz="quarter" idx="11"/>
          </p:nvPr>
        </p:nvSpPr>
        <p:spPr/>
        <p:txBody>
          <a:bodyPr/>
          <a:lstStyle>
            <a:lvl1pPr>
              <a:defRPr>
                <a:latin typeface="Nunito" pitchFamily="2" charset="0"/>
              </a:defRPr>
            </a:lvl1pPr>
          </a:lstStyle>
          <a:p>
            <a:endParaRPr lang="en-CA"/>
          </a:p>
        </p:txBody>
      </p:sp>
      <p:sp>
        <p:nvSpPr>
          <p:cNvPr id="7" name="Slide Number Placeholder 6">
            <a:extLst>
              <a:ext uri="{FF2B5EF4-FFF2-40B4-BE49-F238E27FC236}">
                <a16:creationId xmlns:a16="http://schemas.microsoft.com/office/drawing/2014/main" id="{DB2EFE18-BED3-97F6-752B-D8CA6FB20479}"/>
              </a:ext>
            </a:extLst>
          </p:cNvPr>
          <p:cNvSpPr>
            <a:spLocks noGrp="1"/>
          </p:cNvSpPr>
          <p:nvPr>
            <p:ph type="sldNum" sz="quarter" idx="12"/>
          </p:nvPr>
        </p:nvSpPr>
        <p:spPr>
          <a:xfrm>
            <a:off x="9044048" y="6356349"/>
            <a:ext cx="2743200" cy="365125"/>
          </a:xfrm>
        </p:spPr>
        <p:txBody>
          <a:bodyPr/>
          <a:lstStyle>
            <a:lvl1pPr>
              <a:defRPr>
                <a:latin typeface="Nunito" pitchFamily="2" charset="0"/>
              </a:defRPr>
            </a:lvl1pPr>
          </a:lstStyle>
          <a:p>
            <a:fld id="{A36FF760-4833-4FC2-9C74-46CD274694B2}" type="slidenum">
              <a:rPr lang="en-CA" smtClean="0"/>
              <a:pPr/>
              <a:t>‹#›</a:t>
            </a:fld>
            <a:endParaRPr lang="en-CA"/>
          </a:p>
        </p:txBody>
      </p:sp>
    </p:spTree>
    <p:extLst>
      <p:ext uri="{BB962C8B-B14F-4D97-AF65-F5344CB8AC3E}">
        <p14:creationId xmlns:p14="http://schemas.microsoft.com/office/powerpoint/2010/main" val="24899055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4D164D-A971-FFAC-2B99-B33123B4B9E7}"/>
              </a:ext>
            </a:extLst>
          </p:cNvPr>
          <p:cNvSpPr>
            <a:spLocks noGrp="1"/>
          </p:cNvSpPr>
          <p:nvPr>
            <p:ph type="title"/>
          </p:nvPr>
        </p:nvSpPr>
        <p:spPr>
          <a:xfrm>
            <a:off x="404751" y="365125"/>
            <a:ext cx="11382498"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BBC787C-DEE0-2018-EEBF-D0C6CE2174B1}"/>
              </a:ext>
            </a:extLst>
          </p:cNvPr>
          <p:cNvSpPr>
            <a:spLocks noGrp="1"/>
          </p:cNvSpPr>
          <p:nvPr>
            <p:ph type="body" idx="1"/>
          </p:nvPr>
        </p:nvSpPr>
        <p:spPr>
          <a:xfrm>
            <a:off x="404751" y="1825625"/>
            <a:ext cx="1138249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BC7BF790-F8A0-E94B-A547-FFA5EBD11B99}"/>
              </a:ext>
            </a:extLst>
          </p:cNvPr>
          <p:cNvSpPr>
            <a:spLocks noGrp="1"/>
          </p:cNvSpPr>
          <p:nvPr>
            <p:ph type="dt" sz="half" idx="2"/>
          </p:nvPr>
        </p:nvSpPr>
        <p:spPr>
          <a:xfrm>
            <a:off x="404751"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Nunito" pitchFamily="2" charset="0"/>
              </a:defRPr>
            </a:lvl1pPr>
          </a:lstStyle>
          <a:p>
            <a:fld id="{6575A376-CF90-463F-B5BF-5AB20A7CAF2F}" type="datetime1">
              <a:rPr lang="en-CA" smtClean="0"/>
              <a:t>2026-01-05</a:t>
            </a:fld>
            <a:endParaRPr lang="en-CA"/>
          </a:p>
        </p:txBody>
      </p:sp>
      <p:sp>
        <p:nvSpPr>
          <p:cNvPr id="5" name="Footer Placeholder 4">
            <a:extLst>
              <a:ext uri="{FF2B5EF4-FFF2-40B4-BE49-F238E27FC236}">
                <a16:creationId xmlns:a16="http://schemas.microsoft.com/office/drawing/2014/main" id="{7B9B0501-175E-8C38-D79A-42B4B1ACD3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Nunito" pitchFamily="2" charset="0"/>
              </a:defRPr>
            </a:lvl1pPr>
          </a:lstStyle>
          <a:p>
            <a:endParaRPr lang="en-CA"/>
          </a:p>
        </p:txBody>
      </p:sp>
      <p:sp>
        <p:nvSpPr>
          <p:cNvPr id="6" name="Slide Number Placeholder 5">
            <a:extLst>
              <a:ext uri="{FF2B5EF4-FFF2-40B4-BE49-F238E27FC236}">
                <a16:creationId xmlns:a16="http://schemas.microsoft.com/office/drawing/2014/main" id="{1C781883-179C-670B-795E-1399264CA2C2}"/>
              </a:ext>
            </a:extLst>
          </p:cNvPr>
          <p:cNvSpPr>
            <a:spLocks noGrp="1"/>
          </p:cNvSpPr>
          <p:nvPr>
            <p:ph type="sldNum" sz="quarter" idx="4"/>
          </p:nvPr>
        </p:nvSpPr>
        <p:spPr>
          <a:xfrm>
            <a:off x="9044049"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Nunito" pitchFamily="2" charset="0"/>
              </a:defRPr>
            </a:lvl1pPr>
          </a:lstStyle>
          <a:p>
            <a:fld id="{A36FF760-4833-4FC2-9C74-46CD274694B2}" type="slidenum">
              <a:rPr lang="en-CA" smtClean="0"/>
              <a:pPr/>
              <a:t>‹#›</a:t>
            </a:fld>
            <a:endParaRPr lang="en-CA"/>
          </a:p>
        </p:txBody>
      </p:sp>
    </p:spTree>
    <p:extLst>
      <p:ext uri="{BB962C8B-B14F-4D97-AF65-F5344CB8AC3E}">
        <p14:creationId xmlns:p14="http://schemas.microsoft.com/office/powerpoint/2010/main" val="1118528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p:titleStyle>
    <p:bodyStyle>
      <a:lvl1pPr marL="228600" indent="-228600" algn="l" defTabSz="914400" rtl="0" eaLnBrk="1" latinLnBrk="0" hangingPunct="1">
        <a:lnSpc>
          <a:spcPct val="100000"/>
        </a:lnSpc>
        <a:spcBef>
          <a:spcPts val="1000"/>
        </a:spcBef>
        <a:spcAft>
          <a:spcPts val="300"/>
        </a:spcAft>
        <a:buFont typeface="Arial" panose="020B0604020202020204" pitchFamily="34" charset="0"/>
        <a:buChar char="•"/>
        <a:defRPr sz="2400" kern="1200">
          <a:solidFill>
            <a:schemeClr val="tx1"/>
          </a:solidFill>
          <a:latin typeface="Nunito" pitchFamily="2" charset="0"/>
          <a:ea typeface="+mn-ea"/>
          <a:cs typeface="+mn-cs"/>
        </a:defRPr>
      </a:lvl1pPr>
      <a:lvl2pPr marL="685800" indent="-228600" algn="l" defTabSz="914400" rtl="0" eaLnBrk="1" latinLnBrk="0" hangingPunct="1">
        <a:lnSpc>
          <a:spcPct val="100000"/>
        </a:lnSpc>
        <a:spcBef>
          <a:spcPts val="500"/>
        </a:spcBef>
        <a:spcAft>
          <a:spcPts val="300"/>
        </a:spcAft>
        <a:buFont typeface="Arial" panose="020B0604020202020204" pitchFamily="34" charset="0"/>
        <a:buChar char="•"/>
        <a:defRPr sz="2000" kern="1200">
          <a:solidFill>
            <a:schemeClr val="tx1"/>
          </a:solidFill>
          <a:latin typeface="Nunito" pitchFamily="2" charset="0"/>
          <a:ea typeface="+mn-ea"/>
          <a:cs typeface="+mn-cs"/>
        </a:defRPr>
      </a:lvl2pPr>
      <a:lvl3pPr marL="1143000" indent="-228600" algn="l" defTabSz="914400" rtl="0" eaLnBrk="1" latinLnBrk="0" hangingPunct="1">
        <a:lnSpc>
          <a:spcPct val="100000"/>
        </a:lnSpc>
        <a:spcBef>
          <a:spcPts val="500"/>
        </a:spcBef>
        <a:spcAft>
          <a:spcPts val="300"/>
        </a:spcAft>
        <a:buFont typeface="Arial" panose="020B0604020202020204" pitchFamily="34" charset="0"/>
        <a:buChar char="•"/>
        <a:defRPr sz="1800" kern="1200">
          <a:solidFill>
            <a:schemeClr val="tx1"/>
          </a:solidFill>
          <a:latin typeface="Nunito" pitchFamily="2" charset="0"/>
          <a:ea typeface="+mn-ea"/>
          <a:cs typeface="+mn-cs"/>
        </a:defRPr>
      </a:lvl3pPr>
      <a:lvl4pPr marL="1600200" indent="-228600" algn="l" defTabSz="914400" rtl="0" eaLnBrk="1" latinLnBrk="0" hangingPunct="1">
        <a:lnSpc>
          <a:spcPct val="100000"/>
        </a:lnSpc>
        <a:spcBef>
          <a:spcPts val="500"/>
        </a:spcBef>
        <a:spcAft>
          <a:spcPts val="300"/>
        </a:spcAft>
        <a:buFont typeface="Arial" panose="020B0604020202020204" pitchFamily="34" charset="0"/>
        <a:buChar char="•"/>
        <a:defRPr sz="1600" kern="1200">
          <a:solidFill>
            <a:schemeClr val="tx1"/>
          </a:solidFill>
          <a:latin typeface="Nunito" pitchFamily="2" charset="0"/>
          <a:ea typeface="+mn-ea"/>
          <a:cs typeface="+mn-cs"/>
        </a:defRPr>
      </a:lvl4pPr>
      <a:lvl5pPr marL="2057400" indent="-228600" algn="l" defTabSz="914400" rtl="0" eaLnBrk="1" latinLnBrk="0" hangingPunct="1">
        <a:lnSpc>
          <a:spcPct val="100000"/>
        </a:lnSpc>
        <a:spcBef>
          <a:spcPts val="500"/>
        </a:spcBef>
        <a:spcAft>
          <a:spcPts val="300"/>
        </a:spcAft>
        <a:buFont typeface="Arial" panose="020B0604020202020204" pitchFamily="34" charset="0"/>
        <a:buChar char="•"/>
        <a:defRPr sz="16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hs@uwaterloo.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21" Type="http://schemas.openxmlformats.org/officeDocument/2006/relationships/tags" Target="../tags/tag21.xml"/><Relationship Id="rId34" Type="http://schemas.openxmlformats.org/officeDocument/2006/relationships/tags" Target="../tags/tag3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notesSlide" Target="../notesSlides/notesSlide12.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slideLayout" Target="../slideLayouts/slideLayout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8" Type="http://schemas.openxmlformats.org/officeDocument/2006/relationships/tags" Target="../tags/tag8.xml"/><Relationship Id="rId3"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aterloo-nlp.github.io/intro-to-nlp-material"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learn.uwaterloo.ca/d2l/home/1220061" TargetMode="External"/><Relationship Id="rId4" Type="http://schemas.openxmlformats.org/officeDocument/2006/relationships/hyperlink" Target="https://piazza.com/uwaterloo.ca/winter2026/cs489698"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u.cs.biu.ac.il/~yogo/nnlp.pdf" TargetMode="External"/><Relationship Id="rId4" Type="http://schemas.openxmlformats.org/officeDocument/2006/relationships/hyperlink" Target="https://cseweb.ucsd.edu/~nnakashole/teaching/eisenstein-nov18.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A47CF05-BE52-90FA-5147-DA56FCE560BA}"/>
              </a:ext>
            </a:extLst>
          </p:cNvPr>
          <p:cNvSpPr>
            <a:spLocks noGrp="1"/>
          </p:cNvSpPr>
          <p:nvPr>
            <p:ph type="ctrTitle"/>
          </p:nvPr>
        </p:nvSpPr>
        <p:spPr>
          <a:xfrm>
            <a:off x="417615" y="852285"/>
            <a:ext cx="11356770" cy="2576715"/>
          </a:xfrm>
        </p:spPr>
        <p:txBody>
          <a:bodyPr>
            <a:noAutofit/>
          </a:bodyPr>
          <a:lstStyle/>
          <a:p>
            <a:pPr>
              <a:lnSpc>
                <a:spcPct val="120000"/>
              </a:lnSpc>
            </a:pPr>
            <a:r>
              <a:rPr lang="en-US" sz="3200" dirty="0">
                <a:latin typeface="Nunito" pitchFamily="2" charset="0"/>
              </a:rPr>
              <a:t>CS 489/698</a:t>
            </a:r>
            <a:r>
              <a:rPr lang="en-CA" sz="3200" dirty="0"/>
              <a:t>:</a:t>
            </a:r>
            <a:r>
              <a:rPr lang="zh-CN" altLang="en-US" sz="3200" dirty="0"/>
              <a:t> </a:t>
            </a:r>
            <a:r>
              <a:rPr lang="en-CA" altLang="zh-CN" sz="3200" dirty="0"/>
              <a:t>Introduction</a:t>
            </a:r>
            <a:r>
              <a:rPr lang="zh-CN" altLang="en-US" sz="3200" dirty="0"/>
              <a:t> </a:t>
            </a:r>
            <a:r>
              <a:rPr lang="en-CA" altLang="zh-CN" sz="3200" dirty="0"/>
              <a:t>to</a:t>
            </a:r>
            <a:r>
              <a:rPr lang="zh-CN" altLang="en-US" sz="3200" dirty="0"/>
              <a:t> </a:t>
            </a:r>
            <a:r>
              <a:rPr lang="en-CA" altLang="zh-CN" sz="3200" dirty="0"/>
              <a:t>Natural</a:t>
            </a:r>
            <a:r>
              <a:rPr lang="zh-CN" altLang="en-US" sz="3200" dirty="0"/>
              <a:t> </a:t>
            </a:r>
            <a:r>
              <a:rPr lang="en-CA" altLang="zh-CN" sz="3200" dirty="0"/>
              <a:t>Language</a:t>
            </a:r>
            <a:r>
              <a:rPr lang="zh-CN" altLang="en-US" sz="3200" dirty="0"/>
              <a:t> </a:t>
            </a:r>
            <a:r>
              <a:rPr lang="en-CA" altLang="zh-CN" sz="3200" dirty="0"/>
              <a:t>Processing</a:t>
            </a:r>
            <a:br>
              <a:rPr lang="en-CA" altLang="zh-CN" sz="3200" dirty="0"/>
            </a:br>
            <a:br>
              <a:rPr lang="en-CA" altLang="zh-CN" sz="3200" dirty="0"/>
            </a:br>
            <a:r>
              <a:rPr lang="en-CA" altLang="zh-CN" sz="3200" dirty="0"/>
              <a:t>Lecture 1: Introduction &amp; Fundamentals</a:t>
            </a:r>
            <a:endParaRPr kumimoji="1" lang="zh-CN" altLang="en-US" sz="3200" dirty="0">
              <a:solidFill>
                <a:srgbClr val="5F86A3"/>
              </a:solidFill>
              <a:latin typeface="Nunito" pitchFamily="2" charset="0"/>
            </a:endParaRPr>
          </a:p>
        </p:txBody>
      </p:sp>
      <p:sp>
        <p:nvSpPr>
          <p:cNvPr id="9" name="Content Placeholder 2">
            <a:extLst>
              <a:ext uri="{FF2B5EF4-FFF2-40B4-BE49-F238E27FC236}">
                <a16:creationId xmlns:a16="http://schemas.microsoft.com/office/drawing/2014/main" id="{28B5EE4A-907F-5295-FED3-0CC20CF8B67E}"/>
              </a:ext>
            </a:extLst>
          </p:cNvPr>
          <p:cNvSpPr txBox="1">
            <a:spLocks/>
          </p:cNvSpPr>
          <p:nvPr/>
        </p:nvSpPr>
        <p:spPr>
          <a:xfrm>
            <a:off x="417615" y="4014439"/>
            <a:ext cx="11356770" cy="23045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71463">
              <a:lnSpc>
                <a:spcPct val="110000"/>
              </a:lnSpc>
            </a:pPr>
            <a:r>
              <a:rPr lang="en-US" altLang="zh-CN" dirty="0">
                <a:latin typeface="Nunito" pitchFamily="2" charset="0"/>
              </a:rPr>
              <a:t>Instructor: </a:t>
            </a:r>
            <a:r>
              <a:rPr lang="en-CA" dirty="0">
                <a:latin typeface="Nunito" pitchFamily="2" charset="0"/>
              </a:rPr>
              <a:t>Freda Shi</a:t>
            </a:r>
          </a:p>
          <a:p>
            <a:pPr defTabSz="271463">
              <a:lnSpc>
                <a:spcPct val="110000"/>
              </a:lnSpc>
            </a:pPr>
            <a:r>
              <a:rPr lang="en-CA" sz="2000" i="1" dirty="0">
                <a:latin typeface="Nunito" pitchFamily="2" charset="0"/>
                <a:hlinkClick r:id="rId3"/>
              </a:rPr>
              <a:t>fhs@uwaterloo.ca</a:t>
            </a:r>
            <a:endParaRPr lang="en-CA" sz="2000" i="1" dirty="0">
              <a:latin typeface="Nunito" pitchFamily="2" charset="0"/>
            </a:endParaRPr>
          </a:p>
          <a:p>
            <a:pPr defTabSz="271463">
              <a:lnSpc>
                <a:spcPct val="110000"/>
              </a:lnSpc>
            </a:pPr>
            <a:r>
              <a:rPr lang="en-CA" sz="2000" i="1" dirty="0">
                <a:latin typeface="Nunito" pitchFamily="2" charset="0"/>
              </a:rPr>
              <a:t>January 5</a:t>
            </a:r>
            <a:r>
              <a:rPr lang="en-CA" sz="2000" i="1" baseline="30000" dirty="0">
                <a:latin typeface="Nunito" pitchFamily="2" charset="0"/>
              </a:rPr>
              <a:t>th</a:t>
            </a:r>
            <a:r>
              <a:rPr lang="en-CA" sz="2000" i="1" dirty="0">
                <a:latin typeface="Nunito" pitchFamily="2" charset="0"/>
              </a:rPr>
              <a:t>, 2026</a:t>
            </a:r>
          </a:p>
        </p:txBody>
      </p:sp>
      <p:pic>
        <p:nvPicPr>
          <p:cNvPr id="6" name="Picture 5">
            <a:extLst>
              <a:ext uri="{FF2B5EF4-FFF2-40B4-BE49-F238E27FC236}">
                <a16:creationId xmlns:a16="http://schemas.microsoft.com/office/drawing/2014/main" id="{B9D75A6F-5017-1386-DB7C-FF6230794E65}"/>
              </a:ext>
            </a:extLst>
          </p:cNvPr>
          <p:cNvPicPr>
            <a:picLocks noChangeAspect="1"/>
          </p:cNvPicPr>
          <p:nvPr/>
        </p:nvPicPr>
        <p:blipFill>
          <a:blip r:embed="rId4"/>
          <a:srcRect t="7759" b="5871"/>
          <a:stretch>
            <a:fillRect/>
          </a:stretch>
        </p:blipFill>
        <p:spPr>
          <a:xfrm>
            <a:off x="9053559" y="6128089"/>
            <a:ext cx="3019497" cy="670757"/>
          </a:xfrm>
          <a:prstGeom prst="rect">
            <a:avLst/>
          </a:prstGeom>
        </p:spPr>
      </p:pic>
    </p:spTree>
    <p:extLst>
      <p:ext uri="{BB962C8B-B14F-4D97-AF65-F5344CB8AC3E}">
        <p14:creationId xmlns:p14="http://schemas.microsoft.com/office/powerpoint/2010/main" val="228913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49707-E82D-AF99-4C9B-51CE6FB26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F9A88-2AAD-255D-361C-F96DB7E5678C}"/>
              </a:ext>
            </a:extLst>
          </p:cNvPr>
          <p:cNvSpPr>
            <a:spLocks noGrp="1"/>
          </p:cNvSpPr>
          <p:nvPr>
            <p:ph type="title"/>
          </p:nvPr>
        </p:nvSpPr>
        <p:spPr/>
        <p:txBody>
          <a:bodyPr/>
          <a:lstStyle/>
          <a:p>
            <a:r>
              <a:rPr lang="en-US" dirty="0"/>
              <a:t>Academic Integrity and Intellectual Property </a:t>
            </a:r>
            <a:endParaRPr lang="en-CA" dirty="0"/>
          </a:p>
        </p:txBody>
      </p:sp>
      <p:sp>
        <p:nvSpPr>
          <p:cNvPr id="3" name="Content Placeholder 2">
            <a:extLst>
              <a:ext uri="{FF2B5EF4-FFF2-40B4-BE49-F238E27FC236}">
                <a16:creationId xmlns:a16="http://schemas.microsoft.com/office/drawing/2014/main" id="{570F6F3A-63BA-32FA-BA60-BDBD6C210F82}"/>
              </a:ext>
            </a:extLst>
          </p:cNvPr>
          <p:cNvSpPr>
            <a:spLocks noGrp="1"/>
          </p:cNvSpPr>
          <p:nvPr>
            <p:ph idx="1"/>
          </p:nvPr>
        </p:nvSpPr>
        <p:spPr>
          <a:xfrm>
            <a:off x="404751" y="1325563"/>
            <a:ext cx="11382498" cy="5395912"/>
          </a:xfrm>
        </p:spPr>
        <p:txBody>
          <a:bodyPr/>
          <a:lstStyle/>
          <a:p>
            <a:pPr marL="0" indent="0">
              <a:buNone/>
            </a:pPr>
            <a:r>
              <a:rPr lang="en-US" dirty="0"/>
              <a:t>Property of UW: </a:t>
            </a:r>
          </a:p>
          <a:p>
            <a:r>
              <a:rPr lang="en-US" dirty="0"/>
              <a:t>Lecture content, spoken and written (and any audio/video recording thereof). </a:t>
            </a:r>
          </a:p>
          <a:p>
            <a:r>
              <a:rPr lang="en-US" dirty="0"/>
              <a:t>Lecture handouts, presentations, and other materials prepared for the course (e.g., PowerPoint slides). </a:t>
            </a:r>
          </a:p>
          <a:p>
            <a:r>
              <a:rPr lang="en-US" dirty="0"/>
              <a:t>Questions or solution sets from various types of assessments (e.g., assignments, quizzes, tests, final exams). </a:t>
            </a:r>
          </a:p>
          <a:p>
            <a:r>
              <a:rPr lang="en-US" dirty="0"/>
              <a:t>Work protected by copyright (e.g., any work authored by the instructor or TA or used by the instructor or TA with permission of the copyright owner). </a:t>
            </a:r>
          </a:p>
          <a:p>
            <a:pPr marL="0" indent="0">
              <a:buNone/>
            </a:pPr>
            <a:r>
              <a:rPr lang="en-US" dirty="0"/>
              <a:t>Sharing intellectual property without the intellectual property owner’s permission is a violation of intellectual property rights.</a:t>
            </a:r>
            <a:endParaRPr lang="en-CA" dirty="0"/>
          </a:p>
        </p:txBody>
      </p:sp>
      <p:sp>
        <p:nvSpPr>
          <p:cNvPr id="4" name="Slide Number Placeholder 3">
            <a:extLst>
              <a:ext uri="{FF2B5EF4-FFF2-40B4-BE49-F238E27FC236}">
                <a16:creationId xmlns:a16="http://schemas.microsoft.com/office/drawing/2014/main" id="{355E7DCB-7112-CCBD-C424-4629893DDE76}"/>
              </a:ext>
            </a:extLst>
          </p:cNvPr>
          <p:cNvSpPr>
            <a:spLocks noGrp="1"/>
          </p:cNvSpPr>
          <p:nvPr>
            <p:ph type="sldNum" sz="quarter" idx="12"/>
          </p:nvPr>
        </p:nvSpPr>
        <p:spPr/>
        <p:txBody>
          <a:bodyPr/>
          <a:lstStyle/>
          <a:p>
            <a:fld id="{A36FF760-4833-4FC2-9C74-46CD274694B2}" type="slidenum">
              <a:rPr lang="en-CA" smtClean="0"/>
              <a:pPr/>
              <a:t>10</a:t>
            </a:fld>
            <a:endParaRPr lang="en-CA"/>
          </a:p>
        </p:txBody>
      </p:sp>
    </p:spTree>
    <p:extLst>
      <p:ext uri="{BB962C8B-B14F-4D97-AF65-F5344CB8AC3E}">
        <p14:creationId xmlns:p14="http://schemas.microsoft.com/office/powerpoint/2010/main" val="18211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57997-B7F4-4067-1D26-0C0605428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1A6B7-666D-D783-726D-C8DDA8FF6602}"/>
              </a:ext>
            </a:extLst>
          </p:cNvPr>
          <p:cNvSpPr>
            <a:spLocks noGrp="1"/>
          </p:cNvSpPr>
          <p:nvPr>
            <p:ph type="title"/>
          </p:nvPr>
        </p:nvSpPr>
        <p:spPr/>
        <p:txBody>
          <a:bodyPr/>
          <a:lstStyle/>
          <a:p>
            <a:r>
              <a:rPr lang="en-CA" dirty="0"/>
              <a:t>Should I take the course?</a:t>
            </a:r>
          </a:p>
        </p:txBody>
      </p:sp>
      <p:sp>
        <p:nvSpPr>
          <p:cNvPr id="3" name="Content Placeholder 2">
            <a:extLst>
              <a:ext uri="{FF2B5EF4-FFF2-40B4-BE49-F238E27FC236}">
                <a16:creationId xmlns:a16="http://schemas.microsoft.com/office/drawing/2014/main" id="{739BF70C-8E94-C29F-B2CC-F1F72C197AC5}"/>
              </a:ext>
            </a:extLst>
          </p:cNvPr>
          <p:cNvSpPr>
            <a:spLocks noGrp="1"/>
          </p:cNvSpPr>
          <p:nvPr>
            <p:ph idx="1"/>
          </p:nvPr>
        </p:nvSpPr>
        <p:spPr>
          <a:xfrm>
            <a:off x="404751" y="1325563"/>
            <a:ext cx="11382498" cy="5395912"/>
          </a:xfrm>
        </p:spPr>
        <p:txBody>
          <a:bodyPr/>
          <a:lstStyle/>
          <a:p>
            <a:pPr marL="0" indent="0">
              <a:spcAft>
                <a:spcPts val="300"/>
              </a:spcAft>
              <a:buNone/>
            </a:pPr>
            <a:r>
              <a:rPr lang="en-CA" dirty="0"/>
              <a:t>You will find the course helpful if </a:t>
            </a:r>
          </a:p>
          <a:p>
            <a:r>
              <a:rPr lang="en-CA" dirty="0"/>
              <a:t>You are curious about the fundamentals and detailed implementations of language models. </a:t>
            </a:r>
          </a:p>
          <a:p>
            <a:r>
              <a:rPr lang="en-CA" dirty="0"/>
              <a:t>You are looking to apply state-of-the-art NLP techniques to your own goals.</a:t>
            </a:r>
          </a:p>
          <a:p>
            <a:r>
              <a:rPr lang="en-CA" dirty="0"/>
              <a:t>You are interested in NLP and computational linguistics research.</a:t>
            </a:r>
          </a:p>
          <a:p>
            <a:endParaRPr lang="en-CA" dirty="0"/>
          </a:p>
          <a:p>
            <a:pPr marL="0" indent="0">
              <a:buNone/>
            </a:pPr>
            <a:r>
              <a:rPr lang="en-CA" dirty="0"/>
              <a:t>This course will not cover</a:t>
            </a:r>
          </a:p>
          <a:p>
            <a:r>
              <a:rPr lang="en-CA" dirty="0"/>
              <a:t>Basics of Python programming, probability, and algorithms.</a:t>
            </a:r>
          </a:p>
          <a:p>
            <a:r>
              <a:rPr lang="en-CA" dirty="0"/>
              <a:t>System and architectures for efficient language model training and deployment.</a:t>
            </a:r>
          </a:p>
          <a:p>
            <a:r>
              <a:rPr lang="en-CA" dirty="0"/>
              <a:t>GPU programming (except for a few high-level basics).</a:t>
            </a:r>
          </a:p>
          <a:p>
            <a:endParaRPr lang="en-CA" dirty="0"/>
          </a:p>
        </p:txBody>
      </p:sp>
      <p:sp>
        <p:nvSpPr>
          <p:cNvPr id="4" name="Slide Number Placeholder 3">
            <a:extLst>
              <a:ext uri="{FF2B5EF4-FFF2-40B4-BE49-F238E27FC236}">
                <a16:creationId xmlns:a16="http://schemas.microsoft.com/office/drawing/2014/main" id="{C061D07B-7B59-E711-2238-E0BFCFCC9C7A}"/>
              </a:ext>
            </a:extLst>
          </p:cNvPr>
          <p:cNvSpPr>
            <a:spLocks noGrp="1"/>
          </p:cNvSpPr>
          <p:nvPr>
            <p:ph type="sldNum" sz="quarter" idx="12"/>
          </p:nvPr>
        </p:nvSpPr>
        <p:spPr/>
        <p:txBody>
          <a:bodyPr/>
          <a:lstStyle/>
          <a:p>
            <a:fld id="{A36FF760-4833-4FC2-9C74-46CD274694B2}" type="slidenum">
              <a:rPr lang="en-CA" smtClean="0"/>
              <a:pPr/>
              <a:t>11</a:t>
            </a:fld>
            <a:endParaRPr lang="en-CA"/>
          </a:p>
        </p:txBody>
      </p:sp>
    </p:spTree>
    <p:extLst>
      <p:ext uri="{BB962C8B-B14F-4D97-AF65-F5344CB8AC3E}">
        <p14:creationId xmlns:p14="http://schemas.microsoft.com/office/powerpoint/2010/main" val="357075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023ED-3D82-7B31-4963-B32B1A4E1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29D134-128B-BF39-6617-F2FC9DBFA81A}"/>
              </a:ext>
            </a:extLst>
          </p:cNvPr>
          <p:cNvSpPr>
            <a:spLocks noGrp="1"/>
          </p:cNvSpPr>
          <p:nvPr>
            <p:ph type="title"/>
          </p:nvPr>
        </p:nvSpPr>
        <p:spPr/>
        <p:txBody>
          <a:bodyPr/>
          <a:lstStyle/>
          <a:p>
            <a:r>
              <a:rPr lang="en-US" altLang="zh-CN" dirty="0"/>
              <a:t>Prerequisites</a:t>
            </a:r>
            <a:endParaRPr lang="en-CA" dirty="0"/>
          </a:p>
        </p:txBody>
      </p:sp>
      <p:sp>
        <p:nvSpPr>
          <p:cNvPr id="3" name="Content Placeholder 2">
            <a:extLst>
              <a:ext uri="{FF2B5EF4-FFF2-40B4-BE49-F238E27FC236}">
                <a16:creationId xmlns:a16="http://schemas.microsoft.com/office/drawing/2014/main" id="{9AFD4379-E49B-00D2-C6C4-9F8B97E8B772}"/>
              </a:ext>
            </a:extLst>
          </p:cNvPr>
          <p:cNvSpPr>
            <a:spLocks noGrp="1"/>
          </p:cNvSpPr>
          <p:nvPr>
            <p:ph idx="1"/>
          </p:nvPr>
        </p:nvSpPr>
        <p:spPr>
          <a:xfrm>
            <a:off x="404751" y="1325563"/>
            <a:ext cx="11382498" cy="5395912"/>
          </a:xfrm>
        </p:spPr>
        <p:txBody>
          <a:bodyPr/>
          <a:lstStyle/>
          <a:p>
            <a:pPr marL="0" indent="0">
              <a:buNone/>
            </a:pPr>
            <a:r>
              <a:rPr lang="en-US" dirty="0"/>
              <a:t>The formal prerequisite for this course is to ensure you have sufficient mathematical and programming maturity. </a:t>
            </a:r>
          </a:p>
          <a:p>
            <a:pPr marL="0" indent="0">
              <a:buNone/>
            </a:pPr>
            <a:endParaRPr lang="en-US" dirty="0"/>
          </a:p>
          <a:p>
            <a:pPr marL="0" indent="0">
              <a:buNone/>
            </a:pPr>
            <a:r>
              <a:rPr lang="en-US" dirty="0"/>
              <a:t>The following background knowledge is strongly recommended: </a:t>
            </a:r>
          </a:p>
          <a:p>
            <a:r>
              <a:rPr lang="en-US" dirty="0"/>
              <a:t>Basic knowledge of calculus, linear algebra, and probability. </a:t>
            </a:r>
          </a:p>
          <a:p>
            <a:r>
              <a:rPr lang="en-US" dirty="0"/>
              <a:t>Python programming proficiency. </a:t>
            </a:r>
          </a:p>
          <a:p>
            <a:r>
              <a:rPr lang="en-US" dirty="0"/>
              <a:t>Fundamentals of algorithms, e.g., basic complexity analysis. </a:t>
            </a:r>
          </a:p>
          <a:p>
            <a:r>
              <a:rPr lang="en-US" dirty="0"/>
              <a:t>Understanding of basic data structures, e.g., lists, stacks, queues, trees, and graphs. </a:t>
            </a:r>
          </a:p>
        </p:txBody>
      </p:sp>
      <p:sp>
        <p:nvSpPr>
          <p:cNvPr id="4" name="Slide Number Placeholder 3">
            <a:extLst>
              <a:ext uri="{FF2B5EF4-FFF2-40B4-BE49-F238E27FC236}">
                <a16:creationId xmlns:a16="http://schemas.microsoft.com/office/drawing/2014/main" id="{9EEAE2D7-AE56-B918-8FC6-8360E9A9401A}"/>
              </a:ext>
            </a:extLst>
          </p:cNvPr>
          <p:cNvSpPr>
            <a:spLocks noGrp="1"/>
          </p:cNvSpPr>
          <p:nvPr>
            <p:ph type="sldNum" sz="quarter" idx="12"/>
          </p:nvPr>
        </p:nvSpPr>
        <p:spPr/>
        <p:txBody>
          <a:bodyPr/>
          <a:lstStyle/>
          <a:p>
            <a:fld id="{A36FF760-4833-4FC2-9C74-46CD274694B2}" type="slidenum">
              <a:rPr lang="en-CA" smtClean="0"/>
              <a:pPr/>
              <a:t>12</a:t>
            </a:fld>
            <a:endParaRPr lang="en-CA" dirty="0"/>
          </a:p>
        </p:txBody>
      </p:sp>
    </p:spTree>
    <p:extLst>
      <p:ext uri="{BB962C8B-B14F-4D97-AF65-F5344CB8AC3E}">
        <p14:creationId xmlns:p14="http://schemas.microsoft.com/office/powerpoint/2010/main" val="72176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Natural Language Processing (NLP)?</a:t>
            </a:r>
          </a:p>
        </p:txBody>
      </p:sp>
      <p:sp>
        <p:nvSpPr>
          <p:cNvPr id="7" name="Slide Number Placeholder 3">
            <a:extLst>
              <a:ext uri="{FF2B5EF4-FFF2-40B4-BE49-F238E27FC236}">
                <a16:creationId xmlns:a16="http://schemas.microsoft.com/office/drawing/2014/main" id="{3ED00306-C911-08D4-C785-90D6FA976E34}"/>
              </a:ext>
            </a:extLst>
          </p:cNvPr>
          <p:cNvSpPr>
            <a:spLocks noGrp="1"/>
          </p:cNvSpPr>
          <p:nvPr>
            <p:ph type="sldNum" sz="quarter" idx="12"/>
          </p:nvPr>
        </p:nvSpPr>
        <p:spPr>
          <a:xfrm>
            <a:off x="9044049" y="6356350"/>
            <a:ext cx="2743200" cy="365125"/>
          </a:xfrm>
        </p:spPr>
        <p:txBody>
          <a:bodyPr/>
          <a:lstStyle/>
          <a:p>
            <a:fld id="{A36FF760-4833-4FC2-9C74-46CD274694B2}" type="slidenum">
              <a:rPr lang="en-CA" smtClean="0"/>
              <a:pPr/>
              <a:t>13</a:t>
            </a:fld>
            <a:endParaRPr lang="en-CA" dirty="0"/>
          </a:p>
        </p:txBody>
      </p:sp>
      <p:grpSp>
        <p:nvGrpSpPr>
          <p:cNvPr id="11" name="Group 10">
            <a:extLst>
              <a:ext uri="{FF2B5EF4-FFF2-40B4-BE49-F238E27FC236}">
                <a16:creationId xmlns:a16="http://schemas.microsoft.com/office/drawing/2014/main" id="{903757B0-CA8E-A35A-2DC3-BA46ACE91F21}"/>
              </a:ext>
            </a:extLst>
          </p:cNvPr>
          <p:cNvGrpSpPr/>
          <p:nvPr/>
        </p:nvGrpSpPr>
        <p:grpSpPr>
          <a:xfrm>
            <a:off x="1648308" y="1254025"/>
            <a:ext cx="8895384" cy="2474976"/>
            <a:chOff x="1584960" y="1254025"/>
            <a:chExt cx="8895384" cy="2474976"/>
          </a:xfrm>
        </p:grpSpPr>
        <p:sp>
          <p:nvSpPr>
            <p:cNvPr id="8" name="Content Placeholder 6">
              <a:extLst>
                <a:ext uri="{FF2B5EF4-FFF2-40B4-BE49-F238E27FC236}">
                  <a16:creationId xmlns:a16="http://schemas.microsoft.com/office/drawing/2014/main" id="{F37D9738-AA6F-17C0-4D3E-044B1A11B904}"/>
                </a:ext>
              </a:extLst>
            </p:cNvPr>
            <p:cNvSpPr>
              <a:spLocks noGrp="1"/>
            </p:cNvSpPr>
            <p:nvPr>
              <p:ph idx="1"/>
            </p:nvPr>
          </p:nvSpPr>
          <p:spPr>
            <a:xfrm>
              <a:off x="1584960" y="1938042"/>
              <a:ext cx="5080000" cy="1000761"/>
            </a:xfrm>
          </p:spPr>
          <p:txBody>
            <a:bodyPr/>
            <a:lstStyle/>
            <a:p>
              <a:pPr marL="0" indent="0" algn="ctr">
                <a:buNone/>
              </a:pPr>
              <a:r>
                <a:rPr lang="en-CA" dirty="0"/>
                <a:t>A cat is sitting next to a </a:t>
              </a:r>
              <a:r>
                <a:rPr lang="en-CA" b="1" i="1" dirty="0" err="1"/>
                <a:t>dax</a:t>
              </a:r>
              <a:r>
                <a:rPr lang="en-CA" dirty="0"/>
                <a:t>. </a:t>
              </a:r>
            </a:p>
            <a:p>
              <a:pPr marL="0" indent="0" algn="ctr">
                <a:buNone/>
              </a:pPr>
              <a:r>
                <a:rPr lang="en-CA" dirty="0"/>
                <a:t>Q: What is a </a:t>
              </a:r>
              <a:r>
                <a:rPr lang="en-CA" b="1" i="1" dirty="0" err="1"/>
                <a:t>dax</a:t>
              </a:r>
              <a:r>
                <a:rPr lang="en-CA" dirty="0"/>
                <a:t>?</a:t>
              </a:r>
            </a:p>
          </p:txBody>
        </p:sp>
        <p:pic>
          <p:nvPicPr>
            <p:cNvPr id="9" name="Picture 4" descr="Dalmatian Dog And Norwegian Forest Cat by Tetsuomorita">
              <a:extLst>
                <a:ext uri="{FF2B5EF4-FFF2-40B4-BE49-F238E27FC236}">
                  <a16:creationId xmlns:a16="http://schemas.microsoft.com/office/drawing/2014/main" id="{33E81924-5C21-D6B0-11C4-2A8C64781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624" y="1254025"/>
              <a:ext cx="3093720" cy="247497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6">
            <a:extLst>
              <a:ext uri="{FF2B5EF4-FFF2-40B4-BE49-F238E27FC236}">
                <a16:creationId xmlns:a16="http://schemas.microsoft.com/office/drawing/2014/main" id="{EC1013BB-6E73-E846-1354-7B4A05544021}"/>
              </a:ext>
            </a:extLst>
          </p:cNvPr>
          <p:cNvSpPr txBox="1">
            <a:spLocks/>
          </p:cNvSpPr>
          <p:nvPr/>
        </p:nvSpPr>
        <p:spPr>
          <a:xfrm>
            <a:off x="404751" y="4001033"/>
            <a:ext cx="11382498" cy="2469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Nunito" pitchFamily="2" charset="0"/>
              </a:rPr>
              <a:t>Goal: understand natural language with computational models.</a:t>
            </a:r>
          </a:p>
          <a:p>
            <a:pPr marL="0" indent="0">
              <a:buNone/>
            </a:pPr>
            <a:r>
              <a:rPr lang="en-US" sz="2400" dirty="0">
                <a:latin typeface="Nunito" pitchFamily="2" charset="0"/>
              </a:rPr>
              <a:t>End systems that we want to build:</a:t>
            </a:r>
          </a:p>
          <a:p>
            <a:r>
              <a:rPr lang="en-US" sz="2400" dirty="0">
                <a:latin typeface="Nunito" pitchFamily="2" charset="0"/>
              </a:rPr>
              <a:t>Simple: Text classification, grammatical error correction, …</a:t>
            </a:r>
          </a:p>
          <a:p>
            <a:r>
              <a:rPr lang="en-US" sz="2400" dirty="0">
                <a:latin typeface="Nunito" pitchFamily="2" charset="0"/>
              </a:rPr>
              <a:t>Complex: Translation, question answering, speech recognition, …</a:t>
            </a:r>
          </a:p>
          <a:p>
            <a:r>
              <a:rPr lang="en-US" sz="2400" dirty="0">
                <a:latin typeface="Nunito" pitchFamily="2" charset="0"/>
              </a:rPr>
              <a:t>Unknown: Human-level comprehension (is this just NLP?)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0096E-DD8E-4643-FCF6-CCA254554E52}"/>
            </a:ext>
          </a:extLst>
        </p:cNvPr>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296FD2B1-3C75-8C44-D84F-3CF67DDD362A}"/>
              </a:ext>
            </a:extLst>
          </p:cNvPr>
          <p:cNvSpPr>
            <a:spLocks noGrp="1"/>
          </p:cNvSpPr>
          <p:nvPr>
            <p:ph type="sldNum" sz="quarter" idx="12"/>
          </p:nvPr>
        </p:nvSpPr>
        <p:spPr>
          <a:xfrm>
            <a:off x="9044049" y="6356350"/>
            <a:ext cx="2743200" cy="365125"/>
          </a:xfrm>
        </p:spPr>
        <p:txBody>
          <a:bodyPr/>
          <a:lstStyle/>
          <a:p>
            <a:fld id="{A36FF760-4833-4FC2-9C74-46CD274694B2}" type="slidenum">
              <a:rPr lang="en-CA" smtClean="0"/>
              <a:pPr/>
              <a:t>14</a:t>
            </a:fld>
            <a:endParaRPr lang="en-CA" dirty="0"/>
          </a:p>
        </p:txBody>
      </p:sp>
      <p:pic>
        <p:nvPicPr>
          <p:cNvPr id="5" name="Picture 4">
            <a:extLst>
              <a:ext uri="{FF2B5EF4-FFF2-40B4-BE49-F238E27FC236}">
                <a16:creationId xmlns:a16="http://schemas.microsoft.com/office/drawing/2014/main" id="{9B545990-80B8-9224-994A-08F8A1EF9E2C}"/>
              </a:ext>
            </a:extLst>
          </p:cNvPr>
          <p:cNvPicPr>
            <a:picLocks noChangeAspect="1"/>
          </p:cNvPicPr>
          <p:nvPr/>
        </p:nvPicPr>
        <p:blipFill>
          <a:blip r:embed="rId3"/>
          <a:stretch>
            <a:fillRect/>
          </a:stretch>
        </p:blipFill>
        <p:spPr>
          <a:xfrm>
            <a:off x="3545375" y="278780"/>
            <a:ext cx="5580203" cy="6300439"/>
          </a:xfrm>
          <a:prstGeom prst="rect">
            <a:avLst/>
          </a:prstGeom>
        </p:spPr>
      </p:pic>
    </p:spTree>
    <p:extLst>
      <p:ext uri="{BB962C8B-B14F-4D97-AF65-F5344CB8AC3E}">
        <p14:creationId xmlns:p14="http://schemas.microsoft.com/office/powerpoint/2010/main" val="2756473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6BE8F-DD05-D5CD-5A76-4596C6BC12E9}"/>
            </a:ext>
          </a:extLst>
        </p:cNvPr>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7DCF2DC8-793C-94EF-AD2F-F7F797084E0E}"/>
              </a:ext>
            </a:extLst>
          </p:cNvPr>
          <p:cNvSpPr>
            <a:spLocks noGrp="1"/>
          </p:cNvSpPr>
          <p:nvPr>
            <p:ph type="sldNum" sz="quarter" idx="12"/>
          </p:nvPr>
        </p:nvSpPr>
        <p:spPr>
          <a:xfrm>
            <a:off x="9044049" y="6356350"/>
            <a:ext cx="2743200" cy="365125"/>
          </a:xfrm>
        </p:spPr>
        <p:txBody>
          <a:bodyPr/>
          <a:lstStyle/>
          <a:p>
            <a:fld id="{A36FF760-4833-4FC2-9C74-46CD274694B2}" type="slidenum">
              <a:rPr lang="en-CA" smtClean="0"/>
              <a:pPr/>
              <a:t>15</a:t>
            </a:fld>
            <a:endParaRPr lang="en-CA" dirty="0"/>
          </a:p>
        </p:txBody>
      </p:sp>
      <p:pic>
        <p:nvPicPr>
          <p:cNvPr id="4" name="Picture 2" descr="Language family - Wikiwand">
            <a:extLst>
              <a:ext uri="{FF2B5EF4-FFF2-40B4-BE49-F238E27FC236}">
                <a16:creationId xmlns:a16="http://schemas.microsoft.com/office/drawing/2014/main" id="{41533B59-2409-8DA9-7E91-01933B2B77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73720" y="838200"/>
            <a:ext cx="11644559"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427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45DD-3D25-404E-B2A1-7E21D6C261ED}"/>
              </a:ext>
            </a:extLst>
          </p:cNvPr>
          <p:cNvSpPr>
            <a:spLocks noGrp="1"/>
          </p:cNvSpPr>
          <p:nvPr>
            <p:ph type="title"/>
          </p:nvPr>
        </p:nvSpPr>
        <p:spPr/>
        <p:txBody>
          <a:bodyPr/>
          <a:lstStyle/>
          <a:p>
            <a:r>
              <a:rPr lang="en-CA" dirty="0"/>
              <a:t>Machine Translation</a:t>
            </a:r>
          </a:p>
        </p:txBody>
      </p:sp>
      <p:sp>
        <p:nvSpPr>
          <p:cNvPr id="4" name="Slide Number Placeholder 3">
            <a:extLst>
              <a:ext uri="{FF2B5EF4-FFF2-40B4-BE49-F238E27FC236}">
                <a16:creationId xmlns:a16="http://schemas.microsoft.com/office/drawing/2014/main" id="{37E837BB-538F-D551-B6EC-52727E405632}"/>
              </a:ext>
            </a:extLst>
          </p:cNvPr>
          <p:cNvSpPr>
            <a:spLocks noGrp="1"/>
          </p:cNvSpPr>
          <p:nvPr>
            <p:ph type="sldNum" sz="quarter" idx="12"/>
          </p:nvPr>
        </p:nvSpPr>
        <p:spPr/>
        <p:txBody>
          <a:bodyPr/>
          <a:lstStyle/>
          <a:p>
            <a:fld id="{A36FF760-4833-4FC2-9C74-46CD274694B2}" type="slidenum">
              <a:rPr lang="en-CA" smtClean="0"/>
              <a:pPr/>
              <a:t>16</a:t>
            </a:fld>
            <a:endParaRPr lang="en-CA"/>
          </a:p>
        </p:txBody>
      </p:sp>
      <p:grpSp>
        <p:nvGrpSpPr>
          <p:cNvPr id="15" name="Group 14">
            <a:extLst>
              <a:ext uri="{FF2B5EF4-FFF2-40B4-BE49-F238E27FC236}">
                <a16:creationId xmlns:a16="http://schemas.microsoft.com/office/drawing/2014/main" id="{64826C14-1319-3371-8411-ACBA91C5A8AB}"/>
              </a:ext>
            </a:extLst>
          </p:cNvPr>
          <p:cNvGrpSpPr/>
          <p:nvPr/>
        </p:nvGrpSpPr>
        <p:grpSpPr>
          <a:xfrm>
            <a:off x="695093" y="1324323"/>
            <a:ext cx="10801815" cy="3857278"/>
            <a:chOff x="0" y="2134644"/>
            <a:chExt cx="12192000" cy="4420482"/>
          </a:xfrm>
        </p:grpSpPr>
        <p:pic>
          <p:nvPicPr>
            <p:cNvPr id="12" name="Picture 11">
              <a:extLst>
                <a:ext uri="{FF2B5EF4-FFF2-40B4-BE49-F238E27FC236}">
                  <a16:creationId xmlns:a16="http://schemas.microsoft.com/office/drawing/2014/main" id="{3C16AF08-EDB2-47BC-F4A4-00895351E69C}"/>
                </a:ext>
              </a:extLst>
            </p:cNvPr>
            <p:cNvPicPr>
              <a:picLocks noChangeAspect="1"/>
            </p:cNvPicPr>
            <p:nvPr/>
          </p:nvPicPr>
          <p:blipFill>
            <a:blip r:embed="rId2"/>
            <a:stretch>
              <a:fillRect/>
            </a:stretch>
          </p:blipFill>
          <p:spPr>
            <a:xfrm>
              <a:off x="0" y="2134644"/>
              <a:ext cx="12192000" cy="2276475"/>
            </a:xfrm>
            <a:prstGeom prst="rect">
              <a:avLst/>
            </a:prstGeom>
          </p:spPr>
        </p:pic>
        <p:pic>
          <p:nvPicPr>
            <p:cNvPr id="14" name="Picture 13">
              <a:extLst>
                <a:ext uri="{FF2B5EF4-FFF2-40B4-BE49-F238E27FC236}">
                  <a16:creationId xmlns:a16="http://schemas.microsoft.com/office/drawing/2014/main" id="{16731619-EBF8-1693-A48F-A56BA35F0035}"/>
                </a:ext>
              </a:extLst>
            </p:cNvPr>
            <p:cNvPicPr>
              <a:picLocks noChangeAspect="1"/>
            </p:cNvPicPr>
            <p:nvPr/>
          </p:nvPicPr>
          <p:blipFill>
            <a:blip r:embed="rId3"/>
            <a:stretch>
              <a:fillRect/>
            </a:stretch>
          </p:blipFill>
          <p:spPr>
            <a:xfrm>
              <a:off x="0" y="4272692"/>
              <a:ext cx="12192000" cy="2282434"/>
            </a:xfrm>
            <a:prstGeom prst="rect">
              <a:avLst/>
            </a:prstGeom>
          </p:spPr>
        </p:pic>
      </p:grpSp>
      <p:sp>
        <p:nvSpPr>
          <p:cNvPr id="17" name="TextBox 16">
            <a:extLst>
              <a:ext uri="{FF2B5EF4-FFF2-40B4-BE49-F238E27FC236}">
                <a16:creationId xmlns:a16="http://schemas.microsoft.com/office/drawing/2014/main" id="{62DB6AD2-D4E8-E0EE-126F-E09080E9E545}"/>
              </a:ext>
            </a:extLst>
          </p:cNvPr>
          <p:cNvSpPr txBox="1"/>
          <p:nvPr/>
        </p:nvSpPr>
        <p:spPr>
          <a:xfrm>
            <a:off x="5464097" y="5319275"/>
            <a:ext cx="6096000" cy="369332"/>
          </a:xfrm>
          <a:prstGeom prst="rect">
            <a:avLst/>
          </a:prstGeom>
          <a:noFill/>
        </p:spPr>
        <p:txBody>
          <a:bodyPr wrap="square">
            <a:spAutoFit/>
          </a:bodyPr>
          <a:lstStyle/>
          <a:p>
            <a:pPr marL="0" indent="0" algn="r">
              <a:buFont typeface="Arial" panose="020B0604020202020204" pitchFamily="34" charset="0"/>
              <a:buNone/>
            </a:pPr>
            <a:r>
              <a:rPr lang="en-CA" i="1" dirty="0">
                <a:latin typeface="Nunito" pitchFamily="2" charset="0"/>
              </a:rPr>
              <a:t>[Google Translation 2025-12]</a:t>
            </a:r>
          </a:p>
        </p:txBody>
      </p:sp>
    </p:spTree>
    <p:extLst>
      <p:ext uri="{BB962C8B-B14F-4D97-AF65-F5344CB8AC3E}">
        <p14:creationId xmlns:p14="http://schemas.microsoft.com/office/powerpoint/2010/main" val="2837263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F135-C019-920B-4418-6DACF8B3041B}"/>
              </a:ext>
            </a:extLst>
          </p:cNvPr>
          <p:cNvSpPr>
            <a:spLocks noGrp="1"/>
          </p:cNvSpPr>
          <p:nvPr>
            <p:ph type="title"/>
          </p:nvPr>
        </p:nvSpPr>
        <p:spPr/>
        <p:txBody>
          <a:bodyPr/>
          <a:lstStyle/>
          <a:p>
            <a:r>
              <a:rPr lang="en-CA" dirty="0"/>
              <a:t>Why is NLP difficult?</a:t>
            </a:r>
          </a:p>
        </p:txBody>
      </p:sp>
      <p:sp>
        <p:nvSpPr>
          <p:cNvPr id="3" name="Content Placeholder 2">
            <a:extLst>
              <a:ext uri="{FF2B5EF4-FFF2-40B4-BE49-F238E27FC236}">
                <a16:creationId xmlns:a16="http://schemas.microsoft.com/office/drawing/2014/main" id="{83C552C4-72E6-EF7A-EB37-5BF9D27E8F1D}"/>
              </a:ext>
            </a:extLst>
          </p:cNvPr>
          <p:cNvSpPr>
            <a:spLocks noGrp="1"/>
          </p:cNvSpPr>
          <p:nvPr>
            <p:ph idx="1"/>
          </p:nvPr>
        </p:nvSpPr>
        <p:spPr/>
        <p:txBody>
          <a:bodyPr/>
          <a:lstStyle/>
          <a:p>
            <a:r>
              <a:rPr lang="en-CA" dirty="0"/>
              <a:t>Ambiguity: one form can have multiple meanings.</a:t>
            </a:r>
          </a:p>
        </p:txBody>
      </p:sp>
      <p:sp>
        <p:nvSpPr>
          <p:cNvPr id="4" name="Slide Number Placeholder 3">
            <a:extLst>
              <a:ext uri="{FF2B5EF4-FFF2-40B4-BE49-F238E27FC236}">
                <a16:creationId xmlns:a16="http://schemas.microsoft.com/office/drawing/2014/main" id="{22B0DBE7-0A71-58C9-D20C-C1F1F4D65425}"/>
              </a:ext>
            </a:extLst>
          </p:cNvPr>
          <p:cNvSpPr>
            <a:spLocks noGrp="1"/>
          </p:cNvSpPr>
          <p:nvPr>
            <p:ph type="sldNum" sz="quarter" idx="12"/>
          </p:nvPr>
        </p:nvSpPr>
        <p:spPr/>
        <p:txBody>
          <a:bodyPr/>
          <a:lstStyle/>
          <a:p>
            <a:fld id="{A36FF760-4833-4FC2-9C74-46CD274694B2}" type="slidenum">
              <a:rPr lang="en-CA" smtClean="0"/>
              <a:pPr/>
              <a:t>17</a:t>
            </a:fld>
            <a:endParaRPr lang="en-CA"/>
          </a:p>
        </p:txBody>
      </p:sp>
      <p:pic>
        <p:nvPicPr>
          <p:cNvPr id="5" name="Picture 4">
            <a:extLst>
              <a:ext uri="{FF2B5EF4-FFF2-40B4-BE49-F238E27FC236}">
                <a16:creationId xmlns:a16="http://schemas.microsoft.com/office/drawing/2014/main" id="{1ABF1191-5405-5D32-6D99-6BA7D8FE65F2}"/>
              </a:ext>
            </a:extLst>
          </p:cNvPr>
          <p:cNvPicPr>
            <a:picLocks noChangeAspect="1"/>
          </p:cNvPicPr>
          <p:nvPr/>
        </p:nvPicPr>
        <p:blipFill>
          <a:blip r:embed="rId2"/>
          <a:stretch>
            <a:fillRect/>
          </a:stretch>
        </p:blipFill>
        <p:spPr>
          <a:xfrm>
            <a:off x="1713691" y="2143588"/>
            <a:ext cx="4382309" cy="3938629"/>
          </a:xfrm>
          <a:prstGeom prst="rect">
            <a:avLst/>
          </a:prstGeom>
        </p:spPr>
      </p:pic>
      <p:pic>
        <p:nvPicPr>
          <p:cNvPr id="6" name="Picture 5">
            <a:extLst>
              <a:ext uri="{FF2B5EF4-FFF2-40B4-BE49-F238E27FC236}">
                <a16:creationId xmlns:a16="http://schemas.microsoft.com/office/drawing/2014/main" id="{038FA8F3-B5A5-5482-9BA4-DF5936D7ABF6}"/>
              </a:ext>
            </a:extLst>
          </p:cNvPr>
          <p:cNvPicPr>
            <a:picLocks noChangeAspect="1"/>
          </p:cNvPicPr>
          <p:nvPr/>
        </p:nvPicPr>
        <p:blipFill>
          <a:blip r:embed="rId3"/>
          <a:stretch>
            <a:fillRect/>
          </a:stretch>
        </p:blipFill>
        <p:spPr>
          <a:xfrm>
            <a:off x="6259134" y="2143588"/>
            <a:ext cx="4382309" cy="3176473"/>
          </a:xfrm>
          <a:prstGeom prst="rect">
            <a:avLst/>
          </a:prstGeom>
        </p:spPr>
      </p:pic>
    </p:spTree>
    <p:extLst>
      <p:ext uri="{BB962C8B-B14F-4D97-AF65-F5344CB8AC3E}">
        <p14:creationId xmlns:p14="http://schemas.microsoft.com/office/powerpoint/2010/main" val="18446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5C534-0D80-7C2E-610A-C1C78E53C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6B0E8-0B9B-562E-EE88-F93A0C6C5F04}"/>
              </a:ext>
            </a:extLst>
          </p:cNvPr>
          <p:cNvSpPr>
            <a:spLocks noGrp="1"/>
          </p:cNvSpPr>
          <p:nvPr>
            <p:ph type="title"/>
          </p:nvPr>
        </p:nvSpPr>
        <p:spPr/>
        <p:txBody>
          <a:bodyPr/>
          <a:lstStyle/>
          <a:p>
            <a:r>
              <a:rPr lang="en-CA" dirty="0"/>
              <a:t>Why is NLP difficult?</a:t>
            </a:r>
          </a:p>
        </p:txBody>
      </p:sp>
      <p:sp>
        <p:nvSpPr>
          <p:cNvPr id="3" name="Content Placeholder 2">
            <a:extLst>
              <a:ext uri="{FF2B5EF4-FFF2-40B4-BE49-F238E27FC236}">
                <a16:creationId xmlns:a16="http://schemas.microsoft.com/office/drawing/2014/main" id="{85A290D9-F820-D9C4-7F74-60B6A8AC20E2}"/>
              </a:ext>
            </a:extLst>
          </p:cNvPr>
          <p:cNvSpPr>
            <a:spLocks noGrp="1"/>
          </p:cNvSpPr>
          <p:nvPr>
            <p:ph idx="1"/>
          </p:nvPr>
        </p:nvSpPr>
        <p:spPr/>
        <p:txBody>
          <a:bodyPr/>
          <a:lstStyle/>
          <a:p>
            <a:r>
              <a:rPr lang="en-CA" dirty="0"/>
              <a:t>Ambiguity: one form can have multiple meanings.</a:t>
            </a:r>
          </a:p>
        </p:txBody>
      </p:sp>
      <p:sp>
        <p:nvSpPr>
          <p:cNvPr id="4" name="Slide Number Placeholder 3">
            <a:extLst>
              <a:ext uri="{FF2B5EF4-FFF2-40B4-BE49-F238E27FC236}">
                <a16:creationId xmlns:a16="http://schemas.microsoft.com/office/drawing/2014/main" id="{27A3925D-2CDC-0D40-BD50-66A9746A8340}"/>
              </a:ext>
            </a:extLst>
          </p:cNvPr>
          <p:cNvSpPr>
            <a:spLocks noGrp="1"/>
          </p:cNvSpPr>
          <p:nvPr>
            <p:ph type="sldNum" sz="quarter" idx="12"/>
          </p:nvPr>
        </p:nvSpPr>
        <p:spPr/>
        <p:txBody>
          <a:bodyPr/>
          <a:lstStyle/>
          <a:p>
            <a:fld id="{A36FF760-4833-4FC2-9C74-46CD274694B2}" type="slidenum">
              <a:rPr lang="en-CA" smtClean="0"/>
              <a:pPr/>
              <a:t>18</a:t>
            </a:fld>
            <a:endParaRPr lang="en-CA"/>
          </a:p>
        </p:txBody>
      </p:sp>
      <p:sp>
        <p:nvSpPr>
          <p:cNvPr id="7" name="TextBox 6">
            <a:extLst>
              <a:ext uri="{FF2B5EF4-FFF2-40B4-BE49-F238E27FC236}">
                <a16:creationId xmlns:a16="http://schemas.microsoft.com/office/drawing/2014/main" id="{14898737-94CE-2DF9-4BD6-D3FE69EFB29B}"/>
              </a:ext>
            </a:extLst>
          </p:cNvPr>
          <p:cNvSpPr txBox="1"/>
          <p:nvPr/>
        </p:nvSpPr>
        <p:spPr>
          <a:xfrm>
            <a:off x="1850265" y="2009202"/>
            <a:ext cx="8491470" cy="1200329"/>
          </a:xfrm>
          <a:prstGeom prst="rect">
            <a:avLst/>
          </a:prstGeom>
          <a:noFill/>
        </p:spPr>
        <p:txBody>
          <a:bodyPr wrap="square" rtlCol="0">
            <a:spAutoFit/>
          </a:bodyPr>
          <a:lstStyle/>
          <a:p>
            <a:pPr algn="ctr"/>
            <a:r>
              <a:rPr lang="en-CA" sz="2400" i="1" dirty="0">
                <a:latin typeface="Nunito" pitchFamily="2" charset="0"/>
              </a:rPr>
              <a:t>She saw a cat with a telescope.</a:t>
            </a:r>
          </a:p>
          <a:p>
            <a:pPr algn="ctr"/>
            <a:endParaRPr lang="en-CA" sz="2400" dirty="0">
              <a:latin typeface="Nunito" pitchFamily="2" charset="0"/>
            </a:endParaRPr>
          </a:p>
          <a:p>
            <a:pPr algn="ctr"/>
            <a:r>
              <a:rPr lang="en-CA" sz="2400" dirty="0">
                <a:latin typeface="Nunito" pitchFamily="2" charset="0"/>
              </a:rPr>
              <a:t>Who was with a telescope?</a:t>
            </a:r>
          </a:p>
        </p:txBody>
      </p:sp>
      <p:grpSp>
        <p:nvGrpSpPr>
          <p:cNvPr id="15" name="Group 14">
            <a:extLst>
              <a:ext uri="{FF2B5EF4-FFF2-40B4-BE49-F238E27FC236}">
                <a16:creationId xmlns:a16="http://schemas.microsoft.com/office/drawing/2014/main" id="{75BB4002-2903-CD3B-597B-DDEE5F741A20}"/>
              </a:ext>
            </a:extLst>
          </p:cNvPr>
          <p:cNvGrpSpPr/>
          <p:nvPr/>
        </p:nvGrpSpPr>
        <p:grpSpPr>
          <a:xfrm>
            <a:off x="1166957" y="3454557"/>
            <a:ext cx="9858087" cy="2291069"/>
            <a:chOff x="1233659" y="3454557"/>
            <a:chExt cx="9858087" cy="2291069"/>
          </a:xfrm>
        </p:grpSpPr>
        <p:pic>
          <p:nvPicPr>
            <p:cNvPr id="11" name="Picture 10">
              <a:extLst>
                <a:ext uri="{FF2B5EF4-FFF2-40B4-BE49-F238E27FC236}">
                  <a16:creationId xmlns:a16="http://schemas.microsoft.com/office/drawing/2014/main" id="{0BD2368A-4412-D2AD-F606-E8D7652CB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659" y="3454557"/>
              <a:ext cx="4200293" cy="2291069"/>
            </a:xfrm>
            <a:prstGeom prst="rect">
              <a:avLst/>
            </a:prstGeom>
          </p:spPr>
        </p:pic>
        <p:pic>
          <p:nvPicPr>
            <p:cNvPr id="13" name="Picture 12">
              <a:extLst>
                <a:ext uri="{FF2B5EF4-FFF2-40B4-BE49-F238E27FC236}">
                  <a16:creationId xmlns:a16="http://schemas.microsoft.com/office/drawing/2014/main" id="{982E8F40-DAB7-FB93-F3EB-139BE4FDD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453" y="3454557"/>
              <a:ext cx="4200293" cy="2291069"/>
            </a:xfrm>
            <a:prstGeom prst="rect">
              <a:avLst/>
            </a:prstGeom>
          </p:spPr>
        </p:pic>
      </p:grpSp>
      <p:sp>
        <p:nvSpPr>
          <p:cNvPr id="14" name="TextBox 13">
            <a:extLst>
              <a:ext uri="{FF2B5EF4-FFF2-40B4-BE49-F238E27FC236}">
                <a16:creationId xmlns:a16="http://schemas.microsoft.com/office/drawing/2014/main" id="{D1DF25B5-23B8-E279-D1FF-09DCF645C4DE}"/>
              </a:ext>
            </a:extLst>
          </p:cNvPr>
          <p:cNvSpPr txBox="1"/>
          <p:nvPr/>
        </p:nvSpPr>
        <p:spPr>
          <a:xfrm>
            <a:off x="4929044" y="5776628"/>
            <a:ext cx="6096000" cy="369332"/>
          </a:xfrm>
          <a:prstGeom prst="rect">
            <a:avLst/>
          </a:prstGeom>
          <a:noFill/>
        </p:spPr>
        <p:txBody>
          <a:bodyPr wrap="square">
            <a:spAutoFit/>
          </a:bodyPr>
          <a:lstStyle/>
          <a:p>
            <a:pPr marL="0" indent="0" algn="r">
              <a:buFont typeface="Arial" panose="020B0604020202020204" pitchFamily="34" charset="0"/>
              <a:buNone/>
            </a:pPr>
            <a:r>
              <a:rPr lang="en-CA" i="1" dirty="0">
                <a:latin typeface="Nunito" pitchFamily="2" charset="0"/>
              </a:rPr>
              <a:t>[Images generated with Nano Banana Pro]</a:t>
            </a:r>
          </a:p>
        </p:txBody>
      </p:sp>
    </p:spTree>
    <p:extLst>
      <p:ext uri="{BB962C8B-B14F-4D97-AF65-F5344CB8AC3E}">
        <p14:creationId xmlns:p14="http://schemas.microsoft.com/office/powerpoint/2010/main" val="341907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543C-022E-F060-26BD-BB2632A3F3C9}"/>
              </a:ext>
            </a:extLst>
          </p:cNvPr>
          <p:cNvSpPr>
            <a:spLocks noGrp="1"/>
          </p:cNvSpPr>
          <p:nvPr>
            <p:ph type="title"/>
          </p:nvPr>
        </p:nvSpPr>
        <p:spPr/>
        <p:txBody>
          <a:bodyPr/>
          <a:lstStyle/>
          <a:p>
            <a:r>
              <a:rPr lang="en-CA" dirty="0"/>
              <a:t>Why is NLP difficult?</a:t>
            </a:r>
          </a:p>
        </p:txBody>
      </p:sp>
      <p:sp>
        <p:nvSpPr>
          <p:cNvPr id="3" name="Content Placeholder 2">
            <a:extLst>
              <a:ext uri="{FF2B5EF4-FFF2-40B4-BE49-F238E27FC236}">
                <a16:creationId xmlns:a16="http://schemas.microsoft.com/office/drawing/2014/main" id="{C6387462-8D0E-9B81-9191-379B7B76AA0C}"/>
              </a:ext>
            </a:extLst>
          </p:cNvPr>
          <p:cNvSpPr>
            <a:spLocks noGrp="1"/>
          </p:cNvSpPr>
          <p:nvPr>
            <p:ph idx="1"/>
          </p:nvPr>
        </p:nvSpPr>
        <p:spPr/>
        <p:txBody>
          <a:bodyPr/>
          <a:lstStyle/>
          <a:p>
            <a:r>
              <a:rPr lang="en-CA" dirty="0"/>
              <a:t>Ambiguity: one form can have multiple meanings.</a:t>
            </a:r>
          </a:p>
          <a:p>
            <a:r>
              <a:rPr lang="en-CA" dirty="0"/>
              <a:t>Variability: multiple forms can share the same meaning.</a:t>
            </a:r>
          </a:p>
        </p:txBody>
      </p:sp>
      <p:sp>
        <p:nvSpPr>
          <p:cNvPr id="4" name="Slide Number Placeholder 3">
            <a:extLst>
              <a:ext uri="{FF2B5EF4-FFF2-40B4-BE49-F238E27FC236}">
                <a16:creationId xmlns:a16="http://schemas.microsoft.com/office/drawing/2014/main" id="{A6FE17C4-6E33-539D-3E7F-C820F056E63D}"/>
              </a:ext>
            </a:extLst>
          </p:cNvPr>
          <p:cNvSpPr>
            <a:spLocks noGrp="1"/>
          </p:cNvSpPr>
          <p:nvPr>
            <p:ph type="sldNum" sz="quarter" idx="12"/>
          </p:nvPr>
        </p:nvSpPr>
        <p:spPr/>
        <p:txBody>
          <a:bodyPr/>
          <a:lstStyle/>
          <a:p>
            <a:fld id="{A36FF760-4833-4FC2-9C74-46CD274694B2}" type="slidenum">
              <a:rPr lang="en-CA" smtClean="0"/>
              <a:pPr/>
              <a:t>19</a:t>
            </a:fld>
            <a:endParaRPr lang="en-CA"/>
          </a:p>
        </p:txBody>
      </p:sp>
      <p:sp>
        <p:nvSpPr>
          <p:cNvPr id="6" name="TextBox 5">
            <a:extLst>
              <a:ext uri="{FF2B5EF4-FFF2-40B4-BE49-F238E27FC236}">
                <a16:creationId xmlns:a16="http://schemas.microsoft.com/office/drawing/2014/main" id="{221993FC-808D-ABDB-9997-526B2779CC69}"/>
              </a:ext>
            </a:extLst>
          </p:cNvPr>
          <p:cNvSpPr txBox="1"/>
          <p:nvPr/>
        </p:nvSpPr>
        <p:spPr>
          <a:xfrm>
            <a:off x="1850265" y="2618799"/>
            <a:ext cx="8491470" cy="1200329"/>
          </a:xfrm>
          <a:prstGeom prst="rect">
            <a:avLst/>
          </a:prstGeom>
          <a:noFill/>
        </p:spPr>
        <p:txBody>
          <a:bodyPr wrap="square" rtlCol="0">
            <a:spAutoFit/>
          </a:bodyPr>
          <a:lstStyle/>
          <a:p>
            <a:pPr algn="ctr"/>
            <a:r>
              <a:rPr lang="en-CA" sz="2400" i="1" dirty="0">
                <a:latin typeface="Nunito" pitchFamily="2" charset="0"/>
              </a:rPr>
              <a:t>The cat is chasing the mouse.</a:t>
            </a:r>
          </a:p>
          <a:p>
            <a:pPr algn="ctr"/>
            <a:endParaRPr lang="en-CA" sz="2400" i="1" dirty="0">
              <a:latin typeface="Nunito" pitchFamily="2" charset="0"/>
            </a:endParaRPr>
          </a:p>
          <a:p>
            <a:pPr algn="ctr"/>
            <a:r>
              <a:rPr lang="en-CA" sz="2400" i="1" dirty="0">
                <a:latin typeface="Nunito" pitchFamily="2" charset="0"/>
              </a:rPr>
              <a:t>The mouse is being chased by the cat.</a:t>
            </a:r>
            <a:endParaRPr lang="en-CA" sz="2400" dirty="0">
              <a:latin typeface="Nunito" pitchFamily="2" charset="0"/>
            </a:endParaRPr>
          </a:p>
        </p:txBody>
      </p:sp>
      <p:pic>
        <p:nvPicPr>
          <p:cNvPr id="8" name="Picture 7">
            <a:extLst>
              <a:ext uri="{FF2B5EF4-FFF2-40B4-BE49-F238E27FC236}">
                <a16:creationId xmlns:a16="http://schemas.microsoft.com/office/drawing/2014/main" id="{424CA809-15BA-1728-5B3B-D49DFBF8A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1611" y="4036413"/>
            <a:ext cx="4088779" cy="2230243"/>
          </a:xfrm>
          <a:prstGeom prst="rect">
            <a:avLst/>
          </a:prstGeom>
        </p:spPr>
      </p:pic>
      <p:sp>
        <p:nvSpPr>
          <p:cNvPr id="9" name="TextBox 8">
            <a:extLst>
              <a:ext uri="{FF2B5EF4-FFF2-40B4-BE49-F238E27FC236}">
                <a16:creationId xmlns:a16="http://schemas.microsoft.com/office/drawing/2014/main" id="{DD445DA2-A139-0EA0-950F-85EF5AC65F7A}"/>
              </a:ext>
            </a:extLst>
          </p:cNvPr>
          <p:cNvSpPr txBox="1"/>
          <p:nvPr/>
        </p:nvSpPr>
        <p:spPr>
          <a:xfrm>
            <a:off x="4490430" y="6356350"/>
            <a:ext cx="6096000" cy="369332"/>
          </a:xfrm>
          <a:prstGeom prst="rect">
            <a:avLst/>
          </a:prstGeom>
          <a:noFill/>
        </p:spPr>
        <p:txBody>
          <a:bodyPr wrap="square">
            <a:spAutoFit/>
          </a:bodyPr>
          <a:lstStyle/>
          <a:p>
            <a:pPr marL="0" indent="0" algn="r">
              <a:buFont typeface="Arial" panose="020B0604020202020204" pitchFamily="34" charset="0"/>
              <a:buNone/>
            </a:pPr>
            <a:r>
              <a:rPr lang="en-CA" i="1" dirty="0">
                <a:latin typeface="Nunito" pitchFamily="2" charset="0"/>
              </a:rPr>
              <a:t>[Image generated with Nano Banana Pro]</a:t>
            </a:r>
          </a:p>
        </p:txBody>
      </p:sp>
    </p:spTree>
    <p:extLst>
      <p:ext uri="{BB962C8B-B14F-4D97-AF65-F5344CB8AC3E}">
        <p14:creationId xmlns:p14="http://schemas.microsoft.com/office/powerpoint/2010/main" val="569567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BB3DAB-748E-24BF-B623-1A946E342E0A}"/>
            </a:ext>
          </a:extLst>
        </p:cNvPr>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AF2E684F-A040-D201-28A2-296706787FF5}"/>
              </a:ext>
            </a:extLst>
          </p:cNvPr>
          <p:cNvSpPr>
            <a:spLocks noGrp="1"/>
          </p:cNvSpPr>
          <p:nvPr>
            <p:ph type="sldNum" sz="quarter" idx="12"/>
          </p:nvPr>
        </p:nvSpPr>
        <p:spPr/>
        <p:txBody>
          <a:bodyPr/>
          <a:lstStyle/>
          <a:p>
            <a:fld id="{A36FF760-4833-4FC2-9C74-46CD274694B2}" type="slidenum">
              <a:rPr lang="en-CA" smtClean="0"/>
              <a:pPr/>
              <a:t>2</a:t>
            </a:fld>
            <a:endParaRPr lang="en-CA"/>
          </a:p>
        </p:txBody>
      </p:sp>
      <p:sp>
        <p:nvSpPr>
          <p:cNvPr id="6" name="Title 1">
            <a:extLst>
              <a:ext uri="{FF2B5EF4-FFF2-40B4-BE49-F238E27FC236}">
                <a16:creationId xmlns:a16="http://schemas.microsoft.com/office/drawing/2014/main" id="{50CCF482-B79F-3E7C-982D-339DCC162406}"/>
              </a:ext>
            </a:extLst>
          </p:cNvPr>
          <p:cNvSpPr>
            <a:spLocks noGrp="1"/>
          </p:cNvSpPr>
          <p:nvPr>
            <p:ph type="title"/>
          </p:nvPr>
        </p:nvSpPr>
        <p:spPr>
          <a:xfrm>
            <a:off x="404813" y="0"/>
            <a:ext cx="11377953" cy="1325563"/>
          </a:xfrm>
        </p:spPr>
        <p:txBody>
          <a:bodyPr wrap="square" lIns="0" tIns="0" rIns="0" bIns="0"/>
          <a:lstStyle/>
          <a:p>
            <a:pPr>
              <a:lnSpc>
                <a:spcPct val="100000"/>
              </a:lnSpc>
            </a:pPr>
            <a:r>
              <a:rPr lang="en-US" altLang="zh-CN" dirty="0"/>
              <a:t>Enrollment</a:t>
            </a:r>
            <a:endParaRPr lang="en-CA" dirty="0"/>
          </a:p>
        </p:txBody>
      </p:sp>
      <p:sp>
        <p:nvSpPr>
          <p:cNvPr id="4" name="Content Placeholder 3">
            <a:extLst>
              <a:ext uri="{FF2B5EF4-FFF2-40B4-BE49-F238E27FC236}">
                <a16:creationId xmlns:a16="http://schemas.microsoft.com/office/drawing/2014/main" id="{9CB398E2-47B4-94AA-154C-6B8A525BE9CA}"/>
              </a:ext>
            </a:extLst>
          </p:cNvPr>
          <p:cNvSpPr>
            <a:spLocks noGrp="1"/>
          </p:cNvSpPr>
          <p:nvPr>
            <p:ph idx="1"/>
          </p:nvPr>
        </p:nvSpPr>
        <p:spPr>
          <a:xfrm>
            <a:off x="404751" y="1325563"/>
            <a:ext cx="11382498" cy="4851400"/>
          </a:xfrm>
        </p:spPr>
        <p:txBody>
          <a:bodyPr/>
          <a:lstStyle/>
          <a:p>
            <a:r>
              <a:rPr lang="en-CA" b="1" dirty="0"/>
              <a:t>Important for CS698</a:t>
            </a:r>
            <a:r>
              <a:rPr lang="en-CA" dirty="0"/>
              <a:t>:</a:t>
            </a:r>
            <a:r>
              <a:rPr lang="zh-CN" altLang="en-US" dirty="0"/>
              <a:t> </a:t>
            </a:r>
            <a:r>
              <a:rPr lang="en-US" altLang="zh-CN" dirty="0"/>
              <a:t>If you need a permission number to enroll, please stay until the end of this lecture and take a 20-minute quiz. </a:t>
            </a:r>
            <a:endParaRPr lang="en-CA" altLang="zh-CN" dirty="0"/>
          </a:p>
          <a:p>
            <a:pPr marL="0" indent="0">
              <a:buNone/>
            </a:pPr>
            <a:r>
              <a:rPr lang="en-CA" altLang="zh-CN" dirty="0"/>
              <a:t>   We have more interest than we can accommodate, so there will be a waitlist.</a:t>
            </a:r>
          </a:p>
          <a:p>
            <a:pPr marL="0" indent="0">
              <a:buNone/>
            </a:pPr>
            <a:r>
              <a:rPr lang="en-CA" altLang="zh-CN" dirty="0"/>
              <a:t>   </a:t>
            </a:r>
            <a:r>
              <a:rPr lang="en-US" altLang="zh-CN" dirty="0"/>
              <a:t>Your quiz score will determine your waitlist position</a:t>
            </a:r>
            <a:r>
              <a:rPr lang="en-CA" altLang="zh-CN" dirty="0"/>
              <a:t>.</a:t>
            </a:r>
          </a:p>
          <a:p>
            <a:pPr marL="0" indent="0">
              <a:buNone/>
            </a:pPr>
            <a:endParaRPr lang="en-CA" altLang="zh-CN" dirty="0"/>
          </a:p>
          <a:p>
            <a:r>
              <a:rPr lang="en-CA" altLang="zh-CN" dirty="0"/>
              <a:t>First batch of waitlist will be submitted today.</a:t>
            </a:r>
            <a:endParaRPr lang="en-US" altLang="zh-CN" dirty="0"/>
          </a:p>
        </p:txBody>
      </p:sp>
    </p:spTree>
    <p:extLst>
      <p:ext uri="{BB962C8B-B14F-4D97-AF65-F5344CB8AC3E}">
        <p14:creationId xmlns:p14="http://schemas.microsoft.com/office/powerpoint/2010/main" val="369629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234D2-0D04-45D6-0674-BC2EB1C21D9D}"/>
              </a:ext>
            </a:extLst>
          </p:cNvPr>
          <p:cNvSpPr txBox="1"/>
          <p:nvPr/>
        </p:nvSpPr>
        <p:spPr>
          <a:xfrm>
            <a:off x="4603543" y="4604134"/>
            <a:ext cx="6096000" cy="369332"/>
          </a:xfrm>
          <a:prstGeom prst="rect">
            <a:avLst/>
          </a:prstGeom>
          <a:noFill/>
        </p:spPr>
        <p:txBody>
          <a:bodyPr wrap="square">
            <a:spAutoFit/>
          </a:bodyPr>
          <a:lstStyle/>
          <a:p>
            <a:pPr marL="0" indent="0" algn="r">
              <a:buFont typeface="Arial" panose="020B0604020202020204" pitchFamily="34" charset="0"/>
              <a:buNone/>
            </a:pPr>
            <a:r>
              <a:rPr lang="en-CA" i="1" dirty="0">
                <a:latin typeface="Nunito" pitchFamily="2" charset="0"/>
              </a:rPr>
              <a:t>[https://translate.google.com, queried on 01/01/2026]</a:t>
            </a:r>
          </a:p>
        </p:txBody>
      </p:sp>
      <p:sp>
        <p:nvSpPr>
          <p:cNvPr id="2" name="Title 1">
            <a:extLst>
              <a:ext uri="{FF2B5EF4-FFF2-40B4-BE49-F238E27FC236}">
                <a16:creationId xmlns:a16="http://schemas.microsoft.com/office/drawing/2014/main" id="{43E15146-1F5E-25A5-A0CD-97925301E31C}"/>
              </a:ext>
            </a:extLst>
          </p:cNvPr>
          <p:cNvSpPr>
            <a:spLocks noGrp="1"/>
          </p:cNvSpPr>
          <p:nvPr>
            <p:ph type="title"/>
          </p:nvPr>
        </p:nvSpPr>
        <p:spPr/>
        <p:txBody>
          <a:bodyPr/>
          <a:lstStyle/>
          <a:p>
            <a:r>
              <a:rPr lang="en-CA" dirty="0"/>
              <a:t>Why is NLP difficult?</a:t>
            </a:r>
          </a:p>
        </p:txBody>
      </p:sp>
      <p:sp>
        <p:nvSpPr>
          <p:cNvPr id="3" name="Content Placeholder 2">
            <a:extLst>
              <a:ext uri="{FF2B5EF4-FFF2-40B4-BE49-F238E27FC236}">
                <a16:creationId xmlns:a16="http://schemas.microsoft.com/office/drawing/2014/main" id="{D9C56B79-BACE-C83A-C8A9-7E66CAF34208}"/>
              </a:ext>
            </a:extLst>
          </p:cNvPr>
          <p:cNvSpPr>
            <a:spLocks noGrp="1"/>
          </p:cNvSpPr>
          <p:nvPr>
            <p:ph idx="1"/>
          </p:nvPr>
        </p:nvSpPr>
        <p:spPr/>
        <p:txBody>
          <a:bodyPr/>
          <a:lstStyle/>
          <a:p>
            <a:r>
              <a:rPr lang="en-CA" dirty="0"/>
              <a:t>Ambiguity: one form can have multiple meanings.</a:t>
            </a:r>
          </a:p>
          <a:p>
            <a:r>
              <a:rPr lang="en-CA" dirty="0"/>
              <a:t>Variability: multiple forms can share the same meaning.</a:t>
            </a:r>
          </a:p>
          <a:p>
            <a:r>
              <a:rPr lang="en-CA" dirty="0"/>
              <a:t>Cross-lingual awareness, dialects, and accents.</a:t>
            </a:r>
          </a:p>
        </p:txBody>
      </p:sp>
      <p:sp>
        <p:nvSpPr>
          <p:cNvPr id="4" name="Slide Number Placeholder 3">
            <a:extLst>
              <a:ext uri="{FF2B5EF4-FFF2-40B4-BE49-F238E27FC236}">
                <a16:creationId xmlns:a16="http://schemas.microsoft.com/office/drawing/2014/main" id="{BF3D1C36-515E-9F37-079B-C6A028E99AEF}"/>
              </a:ext>
            </a:extLst>
          </p:cNvPr>
          <p:cNvSpPr>
            <a:spLocks noGrp="1"/>
          </p:cNvSpPr>
          <p:nvPr>
            <p:ph type="sldNum" sz="quarter" idx="12"/>
          </p:nvPr>
        </p:nvSpPr>
        <p:spPr/>
        <p:txBody>
          <a:bodyPr/>
          <a:lstStyle/>
          <a:p>
            <a:fld id="{A36FF760-4833-4FC2-9C74-46CD274694B2}" type="slidenum">
              <a:rPr lang="en-CA" smtClean="0"/>
              <a:pPr/>
              <a:t>20</a:t>
            </a:fld>
            <a:endParaRPr lang="en-CA"/>
          </a:p>
        </p:txBody>
      </p:sp>
      <p:pic>
        <p:nvPicPr>
          <p:cNvPr id="5" name="Picture 4">
            <a:extLst>
              <a:ext uri="{FF2B5EF4-FFF2-40B4-BE49-F238E27FC236}">
                <a16:creationId xmlns:a16="http://schemas.microsoft.com/office/drawing/2014/main" id="{FCDD590D-5A92-83CE-0D84-A1AAFD279BF5}"/>
              </a:ext>
            </a:extLst>
          </p:cNvPr>
          <p:cNvPicPr>
            <a:picLocks noChangeAspect="1"/>
          </p:cNvPicPr>
          <p:nvPr/>
        </p:nvPicPr>
        <p:blipFill>
          <a:blip r:embed="rId2"/>
          <a:stretch>
            <a:fillRect/>
          </a:stretch>
        </p:blipFill>
        <p:spPr>
          <a:xfrm>
            <a:off x="1253544" y="2976430"/>
            <a:ext cx="9684913" cy="1633064"/>
          </a:xfrm>
          <a:prstGeom prst="rect">
            <a:avLst/>
          </a:prstGeom>
        </p:spPr>
      </p:pic>
      <p:pic>
        <p:nvPicPr>
          <p:cNvPr id="6" name="Picture 5">
            <a:extLst>
              <a:ext uri="{FF2B5EF4-FFF2-40B4-BE49-F238E27FC236}">
                <a16:creationId xmlns:a16="http://schemas.microsoft.com/office/drawing/2014/main" id="{E9FFC1E6-56F0-06BA-7B53-1244E113037E}"/>
              </a:ext>
            </a:extLst>
          </p:cNvPr>
          <p:cNvPicPr>
            <a:picLocks noChangeAspect="1"/>
          </p:cNvPicPr>
          <p:nvPr/>
        </p:nvPicPr>
        <p:blipFill rotWithShape="1">
          <a:blip r:embed="rId3"/>
          <a:srcRect b="4126"/>
          <a:stretch/>
        </p:blipFill>
        <p:spPr>
          <a:xfrm>
            <a:off x="2809087" y="3246672"/>
            <a:ext cx="3286913" cy="3377683"/>
          </a:xfrm>
          <a:prstGeom prst="rect">
            <a:avLst/>
          </a:prstGeom>
        </p:spPr>
      </p:pic>
      <p:pic>
        <p:nvPicPr>
          <p:cNvPr id="7" name="Picture 6">
            <a:extLst>
              <a:ext uri="{FF2B5EF4-FFF2-40B4-BE49-F238E27FC236}">
                <a16:creationId xmlns:a16="http://schemas.microsoft.com/office/drawing/2014/main" id="{D1B290A2-9FBF-C722-BDC7-6682DA44F24C}"/>
              </a:ext>
            </a:extLst>
          </p:cNvPr>
          <p:cNvPicPr>
            <a:picLocks noChangeAspect="1"/>
          </p:cNvPicPr>
          <p:nvPr/>
        </p:nvPicPr>
        <p:blipFill>
          <a:blip r:embed="rId4"/>
          <a:stretch>
            <a:fillRect/>
          </a:stretch>
        </p:blipFill>
        <p:spPr>
          <a:xfrm>
            <a:off x="7830401" y="3246672"/>
            <a:ext cx="2986763" cy="3377683"/>
          </a:xfrm>
          <a:prstGeom prst="rect">
            <a:avLst/>
          </a:prstGeom>
        </p:spPr>
      </p:pic>
      <p:sp>
        <p:nvSpPr>
          <p:cNvPr id="9" name="TextBox 8">
            <a:extLst>
              <a:ext uri="{FF2B5EF4-FFF2-40B4-BE49-F238E27FC236}">
                <a16:creationId xmlns:a16="http://schemas.microsoft.com/office/drawing/2014/main" id="{A331C510-EA06-1A3C-9686-8FAA29478A30}"/>
              </a:ext>
            </a:extLst>
          </p:cNvPr>
          <p:cNvSpPr txBox="1"/>
          <p:nvPr/>
        </p:nvSpPr>
        <p:spPr>
          <a:xfrm>
            <a:off x="6096000" y="5241472"/>
            <a:ext cx="1792019" cy="369332"/>
          </a:xfrm>
          <a:prstGeom prst="rect">
            <a:avLst/>
          </a:prstGeom>
          <a:noFill/>
        </p:spPr>
        <p:txBody>
          <a:bodyPr wrap="square" rtlCol="0">
            <a:spAutoFit/>
          </a:bodyPr>
          <a:lstStyle/>
          <a:p>
            <a:r>
              <a:rPr lang="en-US" dirty="0">
                <a:latin typeface="Nunito" pitchFamily="2" charset="0"/>
              </a:rPr>
              <a:t>Spanish: banco</a:t>
            </a:r>
            <a:endParaRPr lang="en-CA" dirty="0">
              <a:latin typeface="Nunito" pitchFamily="2" charset="0"/>
            </a:endParaRPr>
          </a:p>
        </p:txBody>
      </p:sp>
      <p:sp>
        <p:nvSpPr>
          <p:cNvPr id="10" name="TextBox 9">
            <a:extLst>
              <a:ext uri="{FF2B5EF4-FFF2-40B4-BE49-F238E27FC236}">
                <a16:creationId xmlns:a16="http://schemas.microsoft.com/office/drawing/2014/main" id="{48791ADC-8B36-7FA6-D6F1-DE781B9230D5}"/>
              </a:ext>
            </a:extLst>
          </p:cNvPr>
          <p:cNvSpPr txBox="1"/>
          <p:nvPr/>
        </p:nvSpPr>
        <p:spPr>
          <a:xfrm>
            <a:off x="182595" y="5241472"/>
            <a:ext cx="2999220" cy="369332"/>
          </a:xfrm>
          <a:prstGeom prst="rect">
            <a:avLst/>
          </a:prstGeom>
          <a:noFill/>
        </p:spPr>
        <p:txBody>
          <a:bodyPr wrap="square" rtlCol="0">
            <a:spAutoFit/>
          </a:bodyPr>
          <a:lstStyle/>
          <a:p>
            <a:r>
              <a:rPr lang="en-US" dirty="0">
                <a:latin typeface="Nunito" pitchFamily="2" charset="0"/>
              </a:rPr>
              <a:t>Chinese (</a:t>
            </a:r>
            <a:r>
              <a:rPr lang="en-US" altLang="zh-CN" dirty="0">
                <a:latin typeface="Nunito" pitchFamily="2" charset="0"/>
              </a:rPr>
              <a:t>S</a:t>
            </a:r>
            <a:r>
              <a:rPr lang="en-US" dirty="0">
                <a:latin typeface="Nunito" pitchFamily="2" charset="0"/>
              </a:rPr>
              <a:t>implified): </a:t>
            </a:r>
            <a:r>
              <a:rPr lang="zh-CN" altLang="en-US" dirty="0">
                <a:latin typeface="Nunito" pitchFamily="2" charset="0"/>
              </a:rPr>
              <a:t>岸</a:t>
            </a:r>
            <a:endParaRPr lang="en-CA" dirty="0">
              <a:latin typeface="Nunito" pitchFamily="2" charset="0"/>
            </a:endParaRPr>
          </a:p>
        </p:txBody>
      </p:sp>
    </p:spTree>
    <p:extLst>
      <p:ext uri="{BB962C8B-B14F-4D97-AF65-F5344CB8AC3E}">
        <p14:creationId xmlns:p14="http://schemas.microsoft.com/office/powerpoint/2010/main" val="40767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13347-4833-9EE0-53F4-A03BF7750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F5976-F6AD-5DCE-0B42-317E0A7AC948}"/>
              </a:ext>
            </a:extLst>
          </p:cNvPr>
          <p:cNvSpPr>
            <a:spLocks noGrp="1"/>
          </p:cNvSpPr>
          <p:nvPr>
            <p:ph type="title"/>
          </p:nvPr>
        </p:nvSpPr>
        <p:spPr/>
        <p:txBody>
          <a:bodyPr/>
          <a:lstStyle/>
          <a:p>
            <a:r>
              <a:rPr lang="en-CA" dirty="0"/>
              <a:t>Why is NLP difficult?</a:t>
            </a:r>
          </a:p>
        </p:txBody>
      </p:sp>
      <p:sp>
        <p:nvSpPr>
          <p:cNvPr id="3" name="Content Placeholder 2">
            <a:extLst>
              <a:ext uri="{FF2B5EF4-FFF2-40B4-BE49-F238E27FC236}">
                <a16:creationId xmlns:a16="http://schemas.microsoft.com/office/drawing/2014/main" id="{2E14F276-A281-8897-37C3-B812FDD7BC8E}"/>
              </a:ext>
            </a:extLst>
          </p:cNvPr>
          <p:cNvSpPr>
            <a:spLocks noGrp="1"/>
          </p:cNvSpPr>
          <p:nvPr>
            <p:ph idx="1"/>
          </p:nvPr>
        </p:nvSpPr>
        <p:spPr/>
        <p:txBody>
          <a:bodyPr/>
          <a:lstStyle/>
          <a:p>
            <a:r>
              <a:rPr lang="en-CA" dirty="0"/>
              <a:t>Ambiguity: one form can have multiple meanings.</a:t>
            </a:r>
          </a:p>
          <a:p>
            <a:r>
              <a:rPr lang="en-CA" dirty="0"/>
              <a:t>Variability: multiple forms can share the same meaning.</a:t>
            </a:r>
          </a:p>
          <a:p>
            <a:r>
              <a:rPr lang="en-CA" dirty="0"/>
              <a:t>Cross-lingual awareness, dialects, and accents.</a:t>
            </a:r>
          </a:p>
          <a:p>
            <a:r>
              <a:rPr lang="en-CA" dirty="0"/>
              <a:t>Underlying meanings: politeness, humor, irony.</a:t>
            </a:r>
          </a:p>
        </p:txBody>
      </p:sp>
      <p:sp>
        <p:nvSpPr>
          <p:cNvPr id="4" name="Slide Number Placeholder 3">
            <a:extLst>
              <a:ext uri="{FF2B5EF4-FFF2-40B4-BE49-F238E27FC236}">
                <a16:creationId xmlns:a16="http://schemas.microsoft.com/office/drawing/2014/main" id="{CB6A6CC4-5EDD-B6B0-87A5-E79842C6B2CB}"/>
              </a:ext>
            </a:extLst>
          </p:cNvPr>
          <p:cNvSpPr>
            <a:spLocks noGrp="1"/>
          </p:cNvSpPr>
          <p:nvPr>
            <p:ph type="sldNum" sz="quarter" idx="12"/>
          </p:nvPr>
        </p:nvSpPr>
        <p:spPr/>
        <p:txBody>
          <a:bodyPr/>
          <a:lstStyle/>
          <a:p>
            <a:fld id="{A36FF760-4833-4FC2-9C74-46CD274694B2}" type="slidenum">
              <a:rPr lang="en-CA" smtClean="0"/>
              <a:pPr/>
              <a:t>21</a:t>
            </a:fld>
            <a:endParaRPr lang="en-CA"/>
          </a:p>
        </p:txBody>
      </p:sp>
      <p:sp>
        <p:nvSpPr>
          <p:cNvPr id="11" name="TextBox 10">
            <a:extLst>
              <a:ext uri="{FF2B5EF4-FFF2-40B4-BE49-F238E27FC236}">
                <a16:creationId xmlns:a16="http://schemas.microsoft.com/office/drawing/2014/main" id="{A34E7D35-1A3C-9FAB-8A0A-6D008D15D3A2}"/>
              </a:ext>
            </a:extLst>
          </p:cNvPr>
          <p:cNvSpPr txBox="1"/>
          <p:nvPr/>
        </p:nvSpPr>
        <p:spPr>
          <a:xfrm>
            <a:off x="758283" y="5961448"/>
            <a:ext cx="4557132" cy="369332"/>
          </a:xfrm>
          <a:prstGeom prst="rect">
            <a:avLst/>
          </a:prstGeom>
          <a:noFill/>
        </p:spPr>
        <p:txBody>
          <a:bodyPr wrap="square">
            <a:spAutoFit/>
          </a:bodyPr>
          <a:lstStyle/>
          <a:p>
            <a:pPr marL="0" indent="0" algn="r">
              <a:buFont typeface="Arial" panose="020B0604020202020204" pitchFamily="34" charset="0"/>
              <a:buNone/>
            </a:pPr>
            <a:r>
              <a:rPr lang="en-CA" i="1" dirty="0">
                <a:latin typeface="Nunito" pitchFamily="2" charset="0"/>
              </a:rPr>
              <a:t>[Image generated with Nano Banana Pro]</a:t>
            </a:r>
          </a:p>
        </p:txBody>
      </p:sp>
      <p:pic>
        <p:nvPicPr>
          <p:cNvPr id="13" name="Picture 12">
            <a:extLst>
              <a:ext uri="{FF2B5EF4-FFF2-40B4-BE49-F238E27FC236}">
                <a16:creationId xmlns:a16="http://schemas.microsoft.com/office/drawing/2014/main" id="{6E9C458B-6507-0605-4326-0FB750893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283" y="3475586"/>
            <a:ext cx="4557132" cy="2485708"/>
          </a:xfrm>
          <a:prstGeom prst="rect">
            <a:avLst/>
          </a:prstGeom>
        </p:spPr>
      </p:pic>
      <p:sp>
        <p:nvSpPr>
          <p:cNvPr id="14" name="TextBox 13">
            <a:extLst>
              <a:ext uri="{FF2B5EF4-FFF2-40B4-BE49-F238E27FC236}">
                <a16:creationId xmlns:a16="http://schemas.microsoft.com/office/drawing/2014/main" id="{198A9EEE-BC97-A710-9FF7-EE7BDB6AC2F4}"/>
              </a:ext>
            </a:extLst>
          </p:cNvPr>
          <p:cNvSpPr txBox="1"/>
          <p:nvPr/>
        </p:nvSpPr>
        <p:spPr>
          <a:xfrm>
            <a:off x="6506109" y="4118275"/>
            <a:ext cx="3898799" cy="1200329"/>
          </a:xfrm>
          <a:prstGeom prst="rect">
            <a:avLst/>
          </a:prstGeom>
          <a:noFill/>
        </p:spPr>
        <p:txBody>
          <a:bodyPr wrap="square" rtlCol="0">
            <a:spAutoFit/>
          </a:bodyPr>
          <a:lstStyle/>
          <a:p>
            <a:r>
              <a:rPr lang="en-CA" sz="2400" dirty="0">
                <a:latin typeface="Nunito" pitchFamily="2" charset="0"/>
              </a:rPr>
              <a:t>Q: Do you have iced tea? </a:t>
            </a:r>
          </a:p>
          <a:p>
            <a:r>
              <a:rPr lang="en-CA" sz="2400" dirty="0">
                <a:latin typeface="Nunito" pitchFamily="2" charset="0"/>
              </a:rPr>
              <a:t>A1: No.</a:t>
            </a:r>
          </a:p>
          <a:p>
            <a:r>
              <a:rPr lang="en-CA" sz="2400" dirty="0">
                <a:latin typeface="Nunito" pitchFamily="2" charset="0"/>
              </a:rPr>
              <a:t>A2: We have iced coffee. </a:t>
            </a:r>
          </a:p>
        </p:txBody>
      </p:sp>
    </p:spTree>
    <p:extLst>
      <p:ext uri="{BB962C8B-B14F-4D97-AF65-F5344CB8AC3E}">
        <p14:creationId xmlns:p14="http://schemas.microsoft.com/office/powerpoint/2010/main" val="239603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B1D-0331-45DA-2C5C-AFE500B62D2A}"/>
              </a:ext>
            </a:extLst>
          </p:cNvPr>
          <p:cNvSpPr>
            <a:spLocks noGrp="1"/>
          </p:cNvSpPr>
          <p:nvPr>
            <p:ph type="title"/>
          </p:nvPr>
        </p:nvSpPr>
        <p:spPr/>
        <p:txBody>
          <a:bodyPr/>
          <a:lstStyle/>
          <a:p>
            <a:r>
              <a:rPr lang="en-CA" dirty="0"/>
              <a:t>Roadmap: Levels of Language</a:t>
            </a:r>
          </a:p>
        </p:txBody>
      </p:sp>
      <p:sp>
        <p:nvSpPr>
          <p:cNvPr id="3" name="Content Placeholder 2">
            <a:extLst>
              <a:ext uri="{FF2B5EF4-FFF2-40B4-BE49-F238E27FC236}">
                <a16:creationId xmlns:a16="http://schemas.microsoft.com/office/drawing/2014/main" id="{CA4E9B8A-09D2-3A8B-5D7D-3FDBC7E2D448}"/>
              </a:ext>
            </a:extLst>
          </p:cNvPr>
          <p:cNvSpPr>
            <a:spLocks noGrp="1"/>
          </p:cNvSpPr>
          <p:nvPr>
            <p:ph idx="1"/>
          </p:nvPr>
        </p:nvSpPr>
        <p:spPr/>
        <p:txBody>
          <a:bodyPr/>
          <a:lstStyle/>
          <a:p>
            <a:r>
              <a:rPr lang="en-CA" dirty="0"/>
              <a:t>Morphology: What words/</a:t>
            </a:r>
            <a:r>
              <a:rPr lang="en-CA" dirty="0" err="1"/>
              <a:t>subwords</a:t>
            </a:r>
            <a:r>
              <a:rPr lang="en-CA" dirty="0"/>
              <a:t> are we dealing with?</a:t>
            </a:r>
          </a:p>
        </p:txBody>
      </p:sp>
      <p:sp>
        <p:nvSpPr>
          <p:cNvPr id="4" name="Slide Number Placeholder 3">
            <a:extLst>
              <a:ext uri="{FF2B5EF4-FFF2-40B4-BE49-F238E27FC236}">
                <a16:creationId xmlns:a16="http://schemas.microsoft.com/office/drawing/2014/main" id="{09515C3C-3CCC-7B41-77AF-0D6268ADBB06}"/>
              </a:ext>
            </a:extLst>
          </p:cNvPr>
          <p:cNvSpPr>
            <a:spLocks noGrp="1"/>
          </p:cNvSpPr>
          <p:nvPr>
            <p:ph type="sldNum" sz="quarter" idx="12"/>
          </p:nvPr>
        </p:nvSpPr>
        <p:spPr/>
        <p:txBody>
          <a:bodyPr/>
          <a:lstStyle/>
          <a:p>
            <a:fld id="{A36FF760-4833-4FC2-9C74-46CD274694B2}" type="slidenum">
              <a:rPr lang="en-CA" smtClean="0"/>
              <a:pPr/>
              <a:t>22</a:t>
            </a:fld>
            <a:endParaRPr lang="en-CA"/>
          </a:p>
        </p:txBody>
      </p:sp>
      <p:pic>
        <p:nvPicPr>
          <p:cNvPr id="5" name="Picture 2" descr="Using Morphology to Teach Vocabulary - Top Teaching Tasks">
            <a:extLst>
              <a:ext uri="{FF2B5EF4-FFF2-40B4-BE49-F238E27FC236}">
                <a16:creationId xmlns:a16="http://schemas.microsoft.com/office/drawing/2014/main" id="{B850CDD2-BA7D-5FB0-58AA-FAB200F40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213" y="2726293"/>
            <a:ext cx="8711574" cy="233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33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DBED-6E64-6BDE-FC96-6D50F49FC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513A2-68CE-44FB-B08A-127D0CD80036}"/>
              </a:ext>
            </a:extLst>
          </p:cNvPr>
          <p:cNvSpPr>
            <a:spLocks noGrp="1"/>
          </p:cNvSpPr>
          <p:nvPr>
            <p:ph type="title"/>
          </p:nvPr>
        </p:nvSpPr>
        <p:spPr/>
        <p:txBody>
          <a:bodyPr/>
          <a:lstStyle/>
          <a:p>
            <a:r>
              <a:rPr lang="en-CA" dirty="0"/>
              <a:t>Roadmap: Levels of Language</a:t>
            </a:r>
          </a:p>
        </p:txBody>
      </p:sp>
      <p:sp>
        <p:nvSpPr>
          <p:cNvPr id="3" name="Content Placeholder 2">
            <a:extLst>
              <a:ext uri="{FF2B5EF4-FFF2-40B4-BE49-F238E27FC236}">
                <a16:creationId xmlns:a16="http://schemas.microsoft.com/office/drawing/2014/main" id="{104F7E06-BDE5-F29E-2176-C50F64EF3D07}"/>
              </a:ext>
            </a:extLst>
          </p:cNvPr>
          <p:cNvSpPr>
            <a:spLocks noGrp="1"/>
          </p:cNvSpPr>
          <p:nvPr>
            <p:ph idx="1"/>
          </p:nvPr>
        </p:nvSpPr>
        <p:spPr/>
        <p:txBody>
          <a:bodyPr/>
          <a:lstStyle/>
          <a:p>
            <a:r>
              <a:rPr lang="en-CA" dirty="0"/>
              <a:t>Morphology: What words/</a:t>
            </a:r>
            <a:r>
              <a:rPr lang="en-CA" dirty="0" err="1"/>
              <a:t>subwords</a:t>
            </a:r>
            <a:r>
              <a:rPr lang="en-CA" dirty="0"/>
              <a:t> are we dealing with?</a:t>
            </a:r>
          </a:p>
          <a:p>
            <a:r>
              <a:rPr lang="en-CA" dirty="0"/>
              <a:t>Syntax: What phrases are we dealing with?</a:t>
            </a:r>
          </a:p>
        </p:txBody>
      </p:sp>
      <p:sp>
        <p:nvSpPr>
          <p:cNvPr id="4" name="Slide Number Placeholder 3">
            <a:extLst>
              <a:ext uri="{FF2B5EF4-FFF2-40B4-BE49-F238E27FC236}">
                <a16:creationId xmlns:a16="http://schemas.microsoft.com/office/drawing/2014/main" id="{E7EE56D8-3DEB-49CC-8A49-499FFF188021}"/>
              </a:ext>
            </a:extLst>
          </p:cNvPr>
          <p:cNvSpPr>
            <a:spLocks noGrp="1"/>
          </p:cNvSpPr>
          <p:nvPr>
            <p:ph type="sldNum" sz="quarter" idx="12"/>
          </p:nvPr>
        </p:nvSpPr>
        <p:spPr/>
        <p:txBody>
          <a:bodyPr/>
          <a:lstStyle/>
          <a:p>
            <a:fld id="{A36FF760-4833-4FC2-9C74-46CD274694B2}" type="slidenum">
              <a:rPr lang="en-CA" smtClean="0"/>
              <a:pPr/>
              <a:t>23</a:t>
            </a:fld>
            <a:endParaRPr lang="en-CA"/>
          </a:p>
        </p:txBody>
      </p:sp>
      <p:grpSp>
        <p:nvGrpSpPr>
          <p:cNvPr id="289" name="Group 288" descr="\documentclass{article}&#10;\usepackage{nunito}&#10;\usepackage{amsmath,amssymb}&#10;\pagestyle{empty}&#10;\usepackage[linguistics]{forest}&#10;&#10;\begin{document}&#10;&#10;\begin{forest}&#10;[S&#10;      [NP&#10;          [Det [The]]&#10;          [N [cat]]&#10;      ]&#10;      [VP&#10;          [V [is]]&#10;          [Adj [cute]]&#10;      ]&#10;  ]&#10;\end{forest}&#10;&#10;&#10;\end{document}" title="IguanaTex Shape Display">
            <a:extLst>
              <a:ext uri="{FF2B5EF4-FFF2-40B4-BE49-F238E27FC236}">
                <a16:creationId xmlns:a16="http://schemas.microsoft.com/office/drawing/2014/main" id="{93865A68-29D6-C05A-E336-518728F42264}"/>
              </a:ext>
            </a:extLst>
          </p:cNvPr>
          <p:cNvGrpSpPr>
            <a:grpSpLocks noChangeAspect="1"/>
          </p:cNvGrpSpPr>
          <p:nvPr>
            <p:custDataLst>
              <p:tags r:id="rId1"/>
            </p:custDataLst>
          </p:nvPr>
        </p:nvGrpSpPr>
        <p:grpSpPr>
          <a:xfrm>
            <a:off x="4621290" y="2710983"/>
            <a:ext cx="2949420" cy="3025319"/>
            <a:chOff x="4966031" y="4288874"/>
            <a:chExt cx="2949420" cy="3025319"/>
          </a:xfrm>
        </p:grpSpPr>
        <p:sp>
          <p:nvSpPr>
            <p:cNvPr id="246" name="Freeform: Shape 245">
              <a:extLst>
                <a:ext uri="{FF2B5EF4-FFF2-40B4-BE49-F238E27FC236}">
                  <a16:creationId xmlns:a16="http://schemas.microsoft.com/office/drawing/2014/main" id="{96A5647C-CAF0-1D68-51E4-93BA0E923961}"/>
                </a:ext>
              </a:extLst>
            </p:cNvPr>
            <p:cNvSpPr/>
            <p:nvPr>
              <p:custDataLst>
                <p:tags r:id="rId2"/>
              </p:custDataLst>
            </p:nvPr>
          </p:nvSpPr>
          <p:spPr>
            <a:xfrm>
              <a:off x="6373622" y="4288874"/>
              <a:ext cx="158608" cy="219547"/>
            </a:xfrm>
            <a:custGeom>
              <a:avLst/>
              <a:gdLst>
                <a:gd name="csX0" fmla="*/ 80186 w 158608"/>
                <a:gd name="csY0" fmla="*/ 219612 h 219547"/>
                <a:gd name="csX1" fmla="*/ 121877 w 158608"/>
                <a:gd name="csY1" fmla="*/ 212020 h 219547"/>
                <a:gd name="csX2" fmla="*/ 149067 w 158608"/>
                <a:gd name="csY2" fmla="*/ 190764 h 219547"/>
                <a:gd name="csX3" fmla="*/ 158735 w 158608"/>
                <a:gd name="csY3" fmla="*/ 159183 h 219547"/>
                <a:gd name="csX4" fmla="*/ 143931 w 158608"/>
                <a:gd name="csY4" fmla="*/ 124262 h 219547"/>
                <a:gd name="csX5" fmla="*/ 98917 w 158608"/>
                <a:gd name="csY5" fmla="*/ 104828 h 219547"/>
                <a:gd name="csX6" fmla="*/ 67497 w 158608"/>
                <a:gd name="csY6" fmla="*/ 98147 h 219547"/>
                <a:gd name="csX7" fmla="*/ 38192 w 158608"/>
                <a:gd name="csY7" fmla="*/ 85697 h 219547"/>
                <a:gd name="csX8" fmla="*/ 29431 w 158608"/>
                <a:gd name="csY8" fmla="*/ 62619 h 219547"/>
                <a:gd name="csX9" fmla="*/ 43630 w 158608"/>
                <a:gd name="csY9" fmla="*/ 33467 h 219547"/>
                <a:gd name="csX10" fmla="*/ 81696 w 158608"/>
                <a:gd name="csY10" fmla="*/ 22232 h 219547"/>
                <a:gd name="csX11" fmla="*/ 110095 w 158608"/>
                <a:gd name="csY11" fmla="*/ 26179 h 219547"/>
                <a:gd name="csX12" fmla="*/ 135472 w 158608"/>
                <a:gd name="csY12" fmla="*/ 39540 h 219547"/>
                <a:gd name="csX13" fmla="*/ 144838 w 158608"/>
                <a:gd name="csY13" fmla="*/ 41970 h 219547"/>
                <a:gd name="csX14" fmla="*/ 150880 w 158608"/>
                <a:gd name="csY14" fmla="*/ 37111 h 219547"/>
                <a:gd name="csX15" fmla="*/ 152088 w 158608"/>
                <a:gd name="csY15" fmla="*/ 29216 h 219547"/>
                <a:gd name="csX16" fmla="*/ 147254 w 158608"/>
                <a:gd name="csY16" fmla="*/ 21321 h 219547"/>
                <a:gd name="csX17" fmla="*/ 117345 w 158608"/>
                <a:gd name="csY17" fmla="*/ 5530 h 219547"/>
                <a:gd name="csX18" fmla="*/ 81998 w 158608"/>
                <a:gd name="csY18" fmla="*/ 64 h 219547"/>
                <a:gd name="csX19" fmla="*/ 41515 w 158608"/>
                <a:gd name="csY19" fmla="*/ 7960 h 219547"/>
                <a:gd name="csX20" fmla="*/ 14023 w 158608"/>
                <a:gd name="csY20" fmla="*/ 30127 h 219547"/>
                <a:gd name="csX21" fmla="*/ 4355 w 158608"/>
                <a:gd name="csY21" fmla="*/ 63530 h 219547"/>
                <a:gd name="csX22" fmla="*/ 18253 w 158608"/>
                <a:gd name="csY22" fmla="*/ 100576 h 219547"/>
                <a:gd name="csX23" fmla="*/ 60850 w 158608"/>
                <a:gd name="csY23" fmla="*/ 120314 h 219547"/>
                <a:gd name="csX24" fmla="*/ 92270 w 158608"/>
                <a:gd name="csY24" fmla="*/ 126691 h 219547"/>
                <a:gd name="csX25" fmla="*/ 123992 w 158608"/>
                <a:gd name="csY25" fmla="*/ 139141 h 219547"/>
                <a:gd name="csX26" fmla="*/ 133659 w 158608"/>
                <a:gd name="csY26" fmla="*/ 160398 h 219547"/>
                <a:gd name="csX27" fmla="*/ 120367 w 158608"/>
                <a:gd name="csY27" fmla="*/ 187424 h 219547"/>
                <a:gd name="csX28" fmla="*/ 80186 w 158608"/>
                <a:gd name="csY28" fmla="*/ 197444 h 219547"/>
                <a:gd name="csX29" fmla="*/ 45443 w 158608"/>
                <a:gd name="csY29" fmla="*/ 193193 h 219547"/>
                <a:gd name="csX30" fmla="*/ 16440 w 158608"/>
                <a:gd name="csY30" fmla="*/ 178921 h 219547"/>
                <a:gd name="csX31" fmla="*/ 7377 w 158608"/>
                <a:gd name="csY31" fmla="*/ 177099 h 219547"/>
                <a:gd name="csX32" fmla="*/ 1334 w 158608"/>
                <a:gd name="csY32" fmla="*/ 182261 h 219547"/>
                <a:gd name="csX33" fmla="*/ 428 w 158608"/>
                <a:gd name="csY33" fmla="*/ 190764 h 219547"/>
                <a:gd name="csX34" fmla="*/ 6168 w 158608"/>
                <a:gd name="csY34" fmla="*/ 198659 h 219547"/>
                <a:gd name="csX35" fmla="*/ 39098 w 158608"/>
                <a:gd name="csY35" fmla="*/ 214449 h 219547"/>
                <a:gd name="csX36" fmla="*/ 80186 w 158608"/>
                <a:gd name="csY36" fmla="*/ 219612 h 21954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Lst>
              <a:rect l="l" t="t" r="r" b="b"/>
              <a:pathLst>
                <a:path w="158608" h="219547">
                  <a:moveTo>
                    <a:pt x="80186" y="219612"/>
                  </a:moveTo>
                  <a:cubicBezTo>
                    <a:pt x="96198" y="219612"/>
                    <a:pt x="110095" y="217182"/>
                    <a:pt x="121877" y="212020"/>
                  </a:cubicBezTo>
                  <a:cubicBezTo>
                    <a:pt x="133659" y="207162"/>
                    <a:pt x="142723" y="199874"/>
                    <a:pt x="149067" y="190764"/>
                  </a:cubicBezTo>
                  <a:cubicBezTo>
                    <a:pt x="155412" y="181654"/>
                    <a:pt x="158735" y="171329"/>
                    <a:pt x="158735" y="159183"/>
                  </a:cubicBezTo>
                  <a:cubicBezTo>
                    <a:pt x="158735" y="144607"/>
                    <a:pt x="153599" y="132764"/>
                    <a:pt x="143931" y="124262"/>
                  </a:cubicBezTo>
                  <a:cubicBezTo>
                    <a:pt x="134264" y="115759"/>
                    <a:pt x="119158" y="109079"/>
                    <a:pt x="98917" y="104828"/>
                  </a:cubicBezTo>
                  <a:lnTo>
                    <a:pt x="67497" y="98147"/>
                  </a:lnTo>
                  <a:cubicBezTo>
                    <a:pt x="53902" y="95718"/>
                    <a:pt x="44234" y="91467"/>
                    <a:pt x="38192" y="85697"/>
                  </a:cubicBezTo>
                  <a:cubicBezTo>
                    <a:pt x="32150" y="80231"/>
                    <a:pt x="29431" y="72336"/>
                    <a:pt x="29431" y="62619"/>
                  </a:cubicBezTo>
                  <a:cubicBezTo>
                    <a:pt x="29431" y="50472"/>
                    <a:pt x="33962" y="40755"/>
                    <a:pt x="43630" y="33467"/>
                  </a:cubicBezTo>
                  <a:cubicBezTo>
                    <a:pt x="52996" y="26179"/>
                    <a:pt x="65684" y="22232"/>
                    <a:pt x="81696" y="22232"/>
                  </a:cubicBezTo>
                  <a:cubicBezTo>
                    <a:pt x="91968" y="22232"/>
                    <a:pt x="101333" y="23750"/>
                    <a:pt x="110095" y="26179"/>
                  </a:cubicBezTo>
                  <a:cubicBezTo>
                    <a:pt x="118856" y="28912"/>
                    <a:pt x="127315" y="33467"/>
                    <a:pt x="135472" y="39540"/>
                  </a:cubicBezTo>
                  <a:cubicBezTo>
                    <a:pt x="139097" y="41970"/>
                    <a:pt x="142119" y="42577"/>
                    <a:pt x="144838" y="41970"/>
                  </a:cubicBezTo>
                  <a:cubicBezTo>
                    <a:pt x="147254" y="41362"/>
                    <a:pt x="149369" y="39540"/>
                    <a:pt x="150880" y="37111"/>
                  </a:cubicBezTo>
                  <a:cubicBezTo>
                    <a:pt x="152088" y="34682"/>
                    <a:pt x="152692" y="32253"/>
                    <a:pt x="152088" y="29216"/>
                  </a:cubicBezTo>
                  <a:cubicBezTo>
                    <a:pt x="151484" y="26179"/>
                    <a:pt x="149973" y="23750"/>
                    <a:pt x="147254" y="21321"/>
                  </a:cubicBezTo>
                  <a:cubicBezTo>
                    <a:pt x="138191" y="14337"/>
                    <a:pt x="128221" y="9174"/>
                    <a:pt x="117345" y="5530"/>
                  </a:cubicBezTo>
                  <a:cubicBezTo>
                    <a:pt x="106469" y="1886"/>
                    <a:pt x="94687" y="64"/>
                    <a:pt x="81998" y="64"/>
                  </a:cubicBezTo>
                  <a:cubicBezTo>
                    <a:pt x="66591" y="64"/>
                    <a:pt x="52996" y="2797"/>
                    <a:pt x="41515" y="7960"/>
                  </a:cubicBezTo>
                  <a:cubicBezTo>
                    <a:pt x="29733" y="13426"/>
                    <a:pt x="20670" y="20713"/>
                    <a:pt x="14023" y="30127"/>
                  </a:cubicBezTo>
                  <a:cubicBezTo>
                    <a:pt x="7377" y="39844"/>
                    <a:pt x="4355" y="50776"/>
                    <a:pt x="4355" y="63530"/>
                  </a:cubicBezTo>
                  <a:cubicBezTo>
                    <a:pt x="4355" y="79016"/>
                    <a:pt x="8887" y="91467"/>
                    <a:pt x="18253" y="100576"/>
                  </a:cubicBezTo>
                  <a:cubicBezTo>
                    <a:pt x="27618" y="109686"/>
                    <a:pt x="41817" y="116367"/>
                    <a:pt x="60850" y="120314"/>
                  </a:cubicBezTo>
                  <a:lnTo>
                    <a:pt x="92270" y="126691"/>
                  </a:lnTo>
                  <a:cubicBezTo>
                    <a:pt x="107074" y="129728"/>
                    <a:pt x="117647" y="133979"/>
                    <a:pt x="123992" y="139141"/>
                  </a:cubicBezTo>
                  <a:cubicBezTo>
                    <a:pt x="130336" y="144607"/>
                    <a:pt x="133659" y="151591"/>
                    <a:pt x="133659" y="160398"/>
                  </a:cubicBezTo>
                  <a:cubicBezTo>
                    <a:pt x="133659" y="171633"/>
                    <a:pt x="129128" y="180743"/>
                    <a:pt x="120367" y="187424"/>
                  </a:cubicBezTo>
                  <a:cubicBezTo>
                    <a:pt x="111605" y="194104"/>
                    <a:pt x="98312" y="197444"/>
                    <a:pt x="80186" y="197444"/>
                  </a:cubicBezTo>
                  <a:cubicBezTo>
                    <a:pt x="67195" y="197444"/>
                    <a:pt x="55715" y="196230"/>
                    <a:pt x="45443" y="193193"/>
                  </a:cubicBezTo>
                  <a:cubicBezTo>
                    <a:pt x="35171" y="190460"/>
                    <a:pt x="25503" y="185602"/>
                    <a:pt x="16440" y="178921"/>
                  </a:cubicBezTo>
                  <a:cubicBezTo>
                    <a:pt x="12815" y="176795"/>
                    <a:pt x="9793" y="176188"/>
                    <a:pt x="7377" y="177099"/>
                  </a:cubicBezTo>
                  <a:cubicBezTo>
                    <a:pt x="4658" y="178010"/>
                    <a:pt x="2543" y="179832"/>
                    <a:pt x="1334" y="182261"/>
                  </a:cubicBezTo>
                  <a:cubicBezTo>
                    <a:pt x="126" y="184994"/>
                    <a:pt x="-176" y="187727"/>
                    <a:pt x="428" y="190764"/>
                  </a:cubicBezTo>
                  <a:cubicBezTo>
                    <a:pt x="1032" y="193800"/>
                    <a:pt x="2845" y="196533"/>
                    <a:pt x="6168" y="198659"/>
                  </a:cubicBezTo>
                  <a:cubicBezTo>
                    <a:pt x="15232" y="205643"/>
                    <a:pt x="26410" y="210805"/>
                    <a:pt x="39098" y="214449"/>
                  </a:cubicBezTo>
                  <a:cubicBezTo>
                    <a:pt x="51787" y="218093"/>
                    <a:pt x="65684" y="219612"/>
                    <a:pt x="80186" y="219612"/>
                  </a:cubicBezTo>
                  <a:close/>
                </a:path>
              </a:pathLst>
            </a:custGeom>
            <a:solidFill>
              <a:srgbClr val="000000"/>
            </a:solidFill>
            <a:ln w="30324" cap="flat">
              <a:noFill/>
              <a:prstDash val="solid"/>
              <a:miter/>
            </a:ln>
          </p:spPr>
          <p:txBody>
            <a:bodyPr/>
            <a:lstStyle/>
            <a:p>
              <a:endParaRPr lang="en-CA"/>
            </a:p>
          </p:txBody>
        </p:sp>
        <p:sp>
          <p:nvSpPr>
            <p:cNvPr id="248" name="Freeform: Shape 247">
              <a:extLst>
                <a:ext uri="{FF2B5EF4-FFF2-40B4-BE49-F238E27FC236}">
                  <a16:creationId xmlns:a16="http://schemas.microsoft.com/office/drawing/2014/main" id="{1A3101E1-F741-F927-4BBC-196CA7B6F189}"/>
                </a:ext>
              </a:extLst>
            </p:cNvPr>
            <p:cNvSpPr/>
            <p:nvPr>
              <p:custDataLst>
                <p:tags r:id="rId3"/>
              </p:custDataLst>
            </p:nvPr>
          </p:nvSpPr>
          <p:spPr>
            <a:xfrm>
              <a:off x="5485924" y="5224736"/>
              <a:ext cx="170693" cy="218332"/>
            </a:xfrm>
            <a:custGeom>
              <a:avLst/>
              <a:gdLst>
                <a:gd name="csX0" fmla="*/ 11879 w 170693"/>
                <a:gd name="csY0" fmla="*/ 218428 h 218332"/>
                <a:gd name="csX1" fmla="*/ 23359 w 170693"/>
                <a:gd name="csY1" fmla="*/ 205978 h 218332"/>
                <a:gd name="csX2" fmla="*/ 23359 w 170693"/>
                <a:gd name="csY2" fmla="*/ 43519 h 218332"/>
                <a:gd name="csX3" fmla="*/ 147829 w 170693"/>
                <a:gd name="csY3" fmla="*/ 210836 h 218332"/>
                <a:gd name="csX4" fmla="*/ 153569 w 170693"/>
                <a:gd name="csY4" fmla="*/ 216606 h 218332"/>
                <a:gd name="csX5" fmla="*/ 160820 w 170693"/>
                <a:gd name="csY5" fmla="*/ 218428 h 218332"/>
                <a:gd name="csX6" fmla="*/ 170790 w 170693"/>
                <a:gd name="csY6" fmla="*/ 206281 h 218332"/>
                <a:gd name="csX7" fmla="*/ 170790 w 170693"/>
                <a:gd name="csY7" fmla="*/ 12242 h 218332"/>
                <a:gd name="csX8" fmla="*/ 159611 w 170693"/>
                <a:gd name="csY8" fmla="*/ 95 h 218332"/>
                <a:gd name="csX9" fmla="*/ 147829 w 170693"/>
                <a:gd name="csY9" fmla="*/ 12242 h 218332"/>
                <a:gd name="csX10" fmla="*/ 147829 w 170693"/>
                <a:gd name="csY10" fmla="*/ 174397 h 218332"/>
                <a:gd name="csX11" fmla="*/ 23359 w 170693"/>
                <a:gd name="csY11" fmla="*/ 7687 h 218332"/>
                <a:gd name="csX12" fmla="*/ 17921 w 170693"/>
                <a:gd name="csY12" fmla="*/ 1917 h 218332"/>
                <a:gd name="csX13" fmla="*/ 10972 w 170693"/>
                <a:gd name="csY13" fmla="*/ 95 h 218332"/>
                <a:gd name="csX14" fmla="*/ 96 w 170693"/>
                <a:gd name="csY14" fmla="*/ 12849 h 218332"/>
                <a:gd name="csX15" fmla="*/ 96 w 170693"/>
                <a:gd name="csY15" fmla="*/ 205978 h 218332"/>
                <a:gd name="csX16" fmla="*/ 11879 w 170693"/>
                <a:gd name="csY16" fmla="*/ 218428 h 218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170693" h="218332">
                  <a:moveTo>
                    <a:pt x="11879" y="218428"/>
                  </a:moveTo>
                  <a:cubicBezTo>
                    <a:pt x="19431" y="218428"/>
                    <a:pt x="23359" y="214480"/>
                    <a:pt x="23359" y="205978"/>
                  </a:cubicBezTo>
                  <a:lnTo>
                    <a:pt x="23359" y="43519"/>
                  </a:lnTo>
                  <a:lnTo>
                    <a:pt x="147829" y="210836"/>
                  </a:lnTo>
                  <a:cubicBezTo>
                    <a:pt x="149642" y="213569"/>
                    <a:pt x="151756" y="215391"/>
                    <a:pt x="153569" y="216606"/>
                  </a:cubicBezTo>
                  <a:cubicBezTo>
                    <a:pt x="155382" y="217820"/>
                    <a:pt x="157799" y="218428"/>
                    <a:pt x="160820" y="218428"/>
                  </a:cubicBezTo>
                  <a:cubicBezTo>
                    <a:pt x="167466" y="218428"/>
                    <a:pt x="170790" y="214480"/>
                    <a:pt x="170790" y="206281"/>
                  </a:cubicBezTo>
                  <a:lnTo>
                    <a:pt x="170790" y="12242"/>
                  </a:lnTo>
                  <a:cubicBezTo>
                    <a:pt x="170790" y="4346"/>
                    <a:pt x="166862" y="95"/>
                    <a:pt x="159611" y="95"/>
                  </a:cubicBezTo>
                  <a:cubicBezTo>
                    <a:pt x="151756" y="95"/>
                    <a:pt x="147829" y="4346"/>
                    <a:pt x="147829" y="12242"/>
                  </a:cubicBezTo>
                  <a:lnTo>
                    <a:pt x="147829" y="174397"/>
                  </a:lnTo>
                  <a:lnTo>
                    <a:pt x="23359" y="7687"/>
                  </a:lnTo>
                  <a:cubicBezTo>
                    <a:pt x="21244" y="4954"/>
                    <a:pt x="19431" y="3132"/>
                    <a:pt x="17921" y="1917"/>
                  </a:cubicBezTo>
                  <a:cubicBezTo>
                    <a:pt x="16108" y="703"/>
                    <a:pt x="13993" y="95"/>
                    <a:pt x="10972" y="95"/>
                  </a:cubicBezTo>
                  <a:cubicBezTo>
                    <a:pt x="3722" y="95"/>
                    <a:pt x="96" y="4346"/>
                    <a:pt x="96" y="12849"/>
                  </a:cubicBezTo>
                  <a:lnTo>
                    <a:pt x="96" y="205978"/>
                  </a:lnTo>
                  <a:cubicBezTo>
                    <a:pt x="96" y="214480"/>
                    <a:pt x="4024" y="218428"/>
                    <a:pt x="11879" y="218428"/>
                  </a:cubicBezTo>
                  <a:close/>
                </a:path>
              </a:pathLst>
            </a:custGeom>
            <a:solidFill>
              <a:srgbClr val="000000"/>
            </a:solidFill>
            <a:ln w="30324" cap="flat">
              <a:noFill/>
              <a:prstDash val="solid"/>
              <a:miter/>
            </a:ln>
          </p:spPr>
          <p:txBody>
            <a:bodyPr/>
            <a:lstStyle/>
            <a:p>
              <a:endParaRPr lang="en-CA"/>
            </a:p>
          </p:txBody>
        </p:sp>
        <p:sp>
          <p:nvSpPr>
            <p:cNvPr id="249" name="Freeform: Shape 248">
              <a:extLst>
                <a:ext uri="{FF2B5EF4-FFF2-40B4-BE49-F238E27FC236}">
                  <a16:creationId xmlns:a16="http://schemas.microsoft.com/office/drawing/2014/main" id="{AD968297-A64E-BCE7-1C4F-7807332167FA}"/>
                </a:ext>
              </a:extLst>
            </p:cNvPr>
            <p:cNvSpPr/>
            <p:nvPr>
              <p:custDataLst>
                <p:tags r:id="rId4"/>
              </p:custDataLst>
            </p:nvPr>
          </p:nvSpPr>
          <p:spPr>
            <a:xfrm>
              <a:off x="5709487" y="5226861"/>
              <a:ext cx="155285" cy="216206"/>
            </a:xfrm>
            <a:custGeom>
              <a:avLst/>
              <a:gdLst>
                <a:gd name="csX0" fmla="*/ 12490 w 155285"/>
                <a:gd name="csY0" fmla="*/ 216302 h 216206"/>
                <a:gd name="csX1" fmla="*/ 24877 w 155285"/>
                <a:gd name="csY1" fmla="*/ 203245 h 216206"/>
                <a:gd name="csX2" fmla="*/ 24877 w 155285"/>
                <a:gd name="csY2" fmla="*/ 128848 h 216206"/>
                <a:gd name="csX3" fmla="*/ 84393 w 155285"/>
                <a:gd name="csY3" fmla="*/ 128848 h 216206"/>
                <a:gd name="csX4" fmla="*/ 136960 w 155285"/>
                <a:gd name="csY4" fmla="*/ 112146 h 216206"/>
                <a:gd name="csX5" fmla="*/ 155389 w 155285"/>
                <a:gd name="csY5" fmla="*/ 64471 h 216206"/>
                <a:gd name="csX6" fmla="*/ 136960 w 155285"/>
                <a:gd name="csY6" fmla="*/ 16797 h 216206"/>
                <a:gd name="csX7" fmla="*/ 84393 w 155285"/>
                <a:gd name="csY7" fmla="*/ 95 h 216206"/>
                <a:gd name="csX8" fmla="*/ 12792 w 155285"/>
                <a:gd name="csY8" fmla="*/ 95 h 216206"/>
                <a:gd name="csX9" fmla="*/ 104 w 155285"/>
                <a:gd name="csY9" fmla="*/ 12849 h 216206"/>
                <a:gd name="csX10" fmla="*/ 104 w 155285"/>
                <a:gd name="csY10" fmla="*/ 203245 h 216206"/>
                <a:gd name="csX11" fmla="*/ 12490 w 155285"/>
                <a:gd name="csY11" fmla="*/ 216302 h 216206"/>
                <a:gd name="csX12" fmla="*/ 24877 w 155285"/>
                <a:gd name="csY12" fmla="*/ 107895 h 216206"/>
                <a:gd name="csX13" fmla="*/ 24877 w 155285"/>
                <a:gd name="csY13" fmla="*/ 20744 h 216206"/>
                <a:gd name="csX14" fmla="*/ 81372 w 155285"/>
                <a:gd name="csY14" fmla="*/ 20744 h 216206"/>
                <a:gd name="csX15" fmla="*/ 130918 w 155285"/>
                <a:gd name="csY15" fmla="*/ 64471 h 216206"/>
                <a:gd name="csX16" fmla="*/ 81372 w 155285"/>
                <a:gd name="csY16" fmla="*/ 107895 h 216206"/>
                <a:gd name="csX17" fmla="*/ 24877 w 155285"/>
                <a:gd name="csY17" fmla="*/ 107895 h 21620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55285" h="216206">
                  <a:moveTo>
                    <a:pt x="12490" y="216302"/>
                  </a:moveTo>
                  <a:cubicBezTo>
                    <a:pt x="20647" y="216302"/>
                    <a:pt x="24877" y="212051"/>
                    <a:pt x="24877" y="203245"/>
                  </a:cubicBezTo>
                  <a:lnTo>
                    <a:pt x="24877" y="128848"/>
                  </a:lnTo>
                  <a:lnTo>
                    <a:pt x="84393" y="128848"/>
                  </a:lnTo>
                  <a:cubicBezTo>
                    <a:pt x="107353" y="128848"/>
                    <a:pt x="124876" y="123382"/>
                    <a:pt x="136960" y="112146"/>
                  </a:cubicBezTo>
                  <a:cubicBezTo>
                    <a:pt x="149045" y="100911"/>
                    <a:pt x="155389" y="85120"/>
                    <a:pt x="155389" y="64471"/>
                  </a:cubicBezTo>
                  <a:cubicBezTo>
                    <a:pt x="155389" y="43822"/>
                    <a:pt x="149045" y="28032"/>
                    <a:pt x="136960" y="16797"/>
                  </a:cubicBezTo>
                  <a:cubicBezTo>
                    <a:pt x="124876" y="5865"/>
                    <a:pt x="107353" y="95"/>
                    <a:pt x="84393" y="95"/>
                  </a:cubicBezTo>
                  <a:lnTo>
                    <a:pt x="12792" y="95"/>
                  </a:lnTo>
                  <a:cubicBezTo>
                    <a:pt x="4333" y="95"/>
                    <a:pt x="104" y="4346"/>
                    <a:pt x="104" y="12849"/>
                  </a:cubicBezTo>
                  <a:lnTo>
                    <a:pt x="104" y="203245"/>
                  </a:lnTo>
                  <a:cubicBezTo>
                    <a:pt x="104" y="212051"/>
                    <a:pt x="4031" y="216302"/>
                    <a:pt x="12490" y="216302"/>
                  </a:cubicBezTo>
                  <a:close/>
                  <a:moveTo>
                    <a:pt x="24877" y="107895"/>
                  </a:moveTo>
                  <a:lnTo>
                    <a:pt x="24877" y="20744"/>
                  </a:lnTo>
                  <a:lnTo>
                    <a:pt x="81372" y="20744"/>
                  </a:lnTo>
                  <a:cubicBezTo>
                    <a:pt x="114302" y="20744"/>
                    <a:pt x="130918" y="35320"/>
                    <a:pt x="130918" y="64471"/>
                  </a:cubicBezTo>
                  <a:cubicBezTo>
                    <a:pt x="130918" y="93623"/>
                    <a:pt x="114302" y="107895"/>
                    <a:pt x="81372" y="107895"/>
                  </a:cubicBezTo>
                  <a:lnTo>
                    <a:pt x="24877" y="107895"/>
                  </a:lnTo>
                  <a:close/>
                </a:path>
              </a:pathLst>
            </a:custGeom>
            <a:solidFill>
              <a:srgbClr val="000000"/>
            </a:solidFill>
            <a:ln w="30324" cap="flat">
              <a:noFill/>
              <a:prstDash val="solid"/>
              <a:miter/>
            </a:ln>
          </p:spPr>
          <p:txBody>
            <a:bodyPr/>
            <a:lstStyle/>
            <a:p>
              <a:endParaRPr lang="en-CA"/>
            </a:p>
          </p:txBody>
        </p:sp>
        <p:sp>
          <p:nvSpPr>
            <p:cNvPr id="251" name="Freeform: Shape 250">
              <a:extLst>
                <a:ext uri="{FF2B5EF4-FFF2-40B4-BE49-F238E27FC236}">
                  <a16:creationId xmlns:a16="http://schemas.microsoft.com/office/drawing/2014/main" id="{D7239D35-3D71-9C3B-DD9A-BBA8E46ECC5E}"/>
                </a:ext>
              </a:extLst>
            </p:cNvPr>
            <p:cNvSpPr/>
            <p:nvPr>
              <p:custDataLst>
                <p:tags r:id="rId5"/>
              </p:custDataLst>
            </p:nvPr>
          </p:nvSpPr>
          <p:spPr>
            <a:xfrm>
              <a:off x="5008929" y="6162131"/>
              <a:ext cx="179756" cy="214081"/>
            </a:xfrm>
            <a:custGeom>
              <a:avLst/>
              <a:gdLst>
                <a:gd name="csX0" fmla="*/ 13676 w 179756"/>
                <a:gd name="csY0" fmla="*/ 214207 h 214081"/>
                <a:gd name="csX1" fmla="*/ 71983 w 179756"/>
                <a:gd name="csY1" fmla="*/ 214207 h 214081"/>
                <a:gd name="csX2" fmla="*/ 151741 w 179756"/>
                <a:gd name="csY2" fmla="*/ 186574 h 214081"/>
                <a:gd name="csX3" fmla="*/ 179837 w 179756"/>
                <a:gd name="csY3" fmla="*/ 107015 h 214081"/>
                <a:gd name="csX4" fmla="*/ 151741 w 179756"/>
                <a:gd name="csY4" fmla="*/ 27759 h 214081"/>
                <a:gd name="csX5" fmla="*/ 71983 w 179756"/>
                <a:gd name="csY5" fmla="*/ 126 h 214081"/>
                <a:gd name="csX6" fmla="*/ 13676 w 179756"/>
                <a:gd name="csY6" fmla="*/ 126 h 214081"/>
                <a:gd name="csX7" fmla="*/ 81 w 179756"/>
                <a:gd name="csY7" fmla="*/ 13791 h 214081"/>
                <a:gd name="csX8" fmla="*/ 81 w 179756"/>
                <a:gd name="csY8" fmla="*/ 200542 h 214081"/>
                <a:gd name="csX9" fmla="*/ 13676 w 179756"/>
                <a:gd name="csY9" fmla="*/ 214207 h 214081"/>
                <a:gd name="csX10" fmla="*/ 24854 w 179756"/>
                <a:gd name="csY10" fmla="*/ 192951 h 214081"/>
                <a:gd name="csX11" fmla="*/ 24854 w 179756"/>
                <a:gd name="csY11" fmla="*/ 21382 h 214081"/>
                <a:gd name="csX12" fmla="*/ 70171 w 179756"/>
                <a:gd name="csY12" fmla="*/ 21382 h 214081"/>
                <a:gd name="csX13" fmla="*/ 153553 w 179756"/>
                <a:gd name="csY13" fmla="*/ 107015 h 214081"/>
                <a:gd name="csX14" fmla="*/ 70171 w 179756"/>
                <a:gd name="csY14" fmla="*/ 192951 h 214081"/>
                <a:gd name="csX15" fmla="*/ 24854 w 179756"/>
                <a:gd name="csY15" fmla="*/ 192951 h 2140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179756" h="214081">
                  <a:moveTo>
                    <a:pt x="13676" y="214207"/>
                  </a:moveTo>
                  <a:lnTo>
                    <a:pt x="71983" y="214207"/>
                  </a:lnTo>
                  <a:cubicBezTo>
                    <a:pt x="106424" y="214207"/>
                    <a:pt x="133010" y="205097"/>
                    <a:pt x="151741" y="186574"/>
                  </a:cubicBezTo>
                  <a:cubicBezTo>
                    <a:pt x="170472" y="168354"/>
                    <a:pt x="179837" y="141632"/>
                    <a:pt x="179837" y="107015"/>
                  </a:cubicBezTo>
                  <a:cubicBezTo>
                    <a:pt x="179837" y="72397"/>
                    <a:pt x="170472" y="45979"/>
                    <a:pt x="151741" y="27759"/>
                  </a:cubicBezTo>
                  <a:cubicBezTo>
                    <a:pt x="133010" y="9539"/>
                    <a:pt x="106424" y="126"/>
                    <a:pt x="71983" y="126"/>
                  </a:cubicBezTo>
                  <a:lnTo>
                    <a:pt x="13676" y="126"/>
                  </a:lnTo>
                  <a:cubicBezTo>
                    <a:pt x="4612" y="126"/>
                    <a:pt x="81" y="4681"/>
                    <a:pt x="81" y="13791"/>
                  </a:cubicBezTo>
                  <a:lnTo>
                    <a:pt x="81" y="200542"/>
                  </a:lnTo>
                  <a:cubicBezTo>
                    <a:pt x="81" y="209652"/>
                    <a:pt x="4612" y="214207"/>
                    <a:pt x="13676" y="214207"/>
                  </a:cubicBezTo>
                  <a:close/>
                  <a:moveTo>
                    <a:pt x="24854" y="192951"/>
                  </a:moveTo>
                  <a:lnTo>
                    <a:pt x="24854" y="21382"/>
                  </a:lnTo>
                  <a:lnTo>
                    <a:pt x="70171" y="21382"/>
                  </a:lnTo>
                  <a:cubicBezTo>
                    <a:pt x="125759" y="21382"/>
                    <a:pt x="153553" y="49926"/>
                    <a:pt x="153553" y="107015"/>
                  </a:cubicBezTo>
                  <a:cubicBezTo>
                    <a:pt x="153553" y="164407"/>
                    <a:pt x="125759" y="192951"/>
                    <a:pt x="70171" y="192951"/>
                  </a:cubicBezTo>
                  <a:lnTo>
                    <a:pt x="24854" y="192951"/>
                  </a:lnTo>
                  <a:close/>
                </a:path>
              </a:pathLst>
            </a:custGeom>
            <a:solidFill>
              <a:srgbClr val="000000"/>
            </a:solidFill>
            <a:ln w="30324" cap="flat">
              <a:noFill/>
              <a:prstDash val="solid"/>
              <a:miter/>
            </a:ln>
          </p:spPr>
          <p:txBody>
            <a:bodyPr/>
            <a:lstStyle/>
            <a:p>
              <a:endParaRPr lang="en-CA"/>
            </a:p>
          </p:txBody>
        </p:sp>
        <p:sp>
          <p:nvSpPr>
            <p:cNvPr id="252" name="Freeform: Shape 251">
              <a:extLst>
                <a:ext uri="{FF2B5EF4-FFF2-40B4-BE49-F238E27FC236}">
                  <a16:creationId xmlns:a16="http://schemas.microsoft.com/office/drawing/2014/main" id="{FF2AF90B-796E-6E73-0584-B04EB95A2F1C}"/>
                </a:ext>
              </a:extLst>
            </p:cNvPr>
            <p:cNvSpPr/>
            <p:nvPr>
              <p:custDataLst>
                <p:tags r:id="rId6"/>
              </p:custDataLst>
            </p:nvPr>
          </p:nvSpPr>
          <p:spPr>
            <a:xfrm>
              <a:off x="5220710" y="6225900"/>
              <a:ext cx="134439" cy="153045"/>
            </a:xfrm>
            <a:custGeom>
              <a:avLst/>
              <a:gdLst>
                <a:gd name="csX0" fmla="*/ 75314 w 134439"/>
                <a:gd name="csY0" fmla="*/ 153171 h 153045"/>
                <a:gd name="csX1" fmla="*/ 101900 w 134439"/>
                <a:gd name="csY1" fmla="*/ 149224 h 153045"/>
                <a:gd name="csX2" fmla="*/ 125767 w 134439"/>
                <a:gd name="csY2" fmla="*/ 137988 h 153045"/>
                <a:gd name="csX3" fmla="*/ 131809 w 134439"/>
                <a:gd name="csY3" fmla="*/ 128271 h 153045"/>
                <a:gd name="csX4" fmla="*/ 126975 w 134439"/>
                <a:gd name="csY4" fmla="*/ 119768 h 153045"/>
                <a:gd name="csX5" fmla="*/ 115495 w 134439"/>
                <a:gd name="csY5" fmla="*/ 121590 h 153045"/>
                <a:gd name="csX6" fmla="*/ 95555 w 134439"/>
                <a:gd name="csY6" fmla="*/ 131004 h 153045"/>
                <a:gd name="csX7" fmla="*/ 75314 w 134439"/>
                <a:gd name="csY7" fmla="*/ 133433 h 153045"/>
                <a:gd name="csX8" fmla="*/ 38456 w 134439"/>
                <a:gd name="csY8" fmla="*/ 120376 h 153045"/>
                <a:gd name="csX9" fmla="*/ 23955 w 134439"/>
                <a:gd name="csY9" fmla="*/ 81811 h 153045"/>
                <a:gd name="csX10" fmla="*/ 123954 w 134439"/>
                <a:gd name="csY10" fmla="*/ 81811 h 153045"/>
                <a:gd name="csX11" fmla="*/ 134528 w 134439"/>
                <a:gd name="csY11" fmla="*/ 72397 h 153045"/>
                <a:gd name="csX12" fmla="*/ 117610 w 134439"/>
                <a:gd name="csY12" fmla="*/ 19560 h 153045"/>
                <a:gd name="csX13" fmla="*/ 70782 w 134439"/>
                <a:gd name="csY13" fmla="*/ 126 h 153045"/>
                <a:gd name="csX14" fmla="*/ 33924 w 134439"/>
                <a:gd name="csY14" fmla="*/ 9843 h 153045"/>
                <a:gd name="csX15" fmla="*/ 9151 w 134439"/>
                <a:gd name="csY15" fmla="*/ 36869 h 153045"/>
                <a:gd name="csX16" fmla="*/ 88 w 134439"/>
                <a:gd name="csY16" fmla="*/ 76952 h 153045"/>
                <a:gd name="csX17" fmla="*/ 20329 w 134439"/>
                <a:gd name="csY17" fmla="*/ 132826 h 153045"/>
                <a:gd name="csX18" fmla="*/ 75314 w 134439"/>
                <a:gd name="csY18" fmla="*/ 153171 h 153045"/>
                <a:gd name="csX19" fmla="*/ 71386 w 134439"/>
                <a:gd name="csY19" fmla="*/ 18346 h 153045"/>
                <a:gd name="csX20" fmla="*/ 101598 w 134439"/>
                <a:gd name="csY20" fmla="*/ 30796 h 153045"/>
                <a:gd name="csX21" fmla="*/ 113380 w 134439"/>
                <a:gd name="csY21" fmla="*/ 65717 h 153045"/>
                <a:gd name="csX22" fmla="*/ 24257 w 134439"/>
                <a:gd name="csY22" fmla="*/ 65717 h 153045"/>
                <a:gd name="csX23" fmla="*/ 38456 w 134439"/>
                <a:gd name="csY23" fmla="*/ 31403 h 153045"/>
                <a:gd name="csX24" fmla="*/ 71386 w 134439"/>
                <a:gd name="csY24" fmla="*/ 18346 h 1530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134439" h="153045">
                  <a:moveTo>
                    <a:pt x="75314" y="153171"/>
                  </a:moveTo>
                  <a:cubicBezTo>
                    <a:pt x="83773" y="153171"/>
                    <a:pt x="92836" y="151957"/>
                    <a:pt x="101900" y="149224"/>
                  </a:cubicBezTo>
                  <a:cubicBezTo>
                    <a:pt x="110963" y="146794"/>
                    <a:pt x="119120" y="142847"/>
                    <a:pt x="125767" y="137988"/>
                  </a:cubicBezTo>
                  <a:cubicBezTo>
                    <a:pt x="129996" y="135255"/>
                    <a:pt x="131809" y="131915"/>
                    <a:pt x="131809" y="128271"/>
                  </a:cubicBezTo>
                  <a:cubicBezTo>
                    <a:pt x="131809" y="124627"/>
                    <a:pt x="129996" y="121590"/>
                    <a:pt x="126975" y="119768"/>
                  </a:cubicBezTo>
                  <a:cubicBezTo>
                    <a:pt x="123954" y="117946"/>
                    <a:pt x="120026" y="118554"/>
                    <a:pt x="115495" y="121590"/>
                  </a:cubicBezTo>
                  <a:cubicBezTo>
                    <a:pt x="108848" y="126145"/>
                    <a:pt x="102202" y="129182"/>
                    <a:pt x="95555" y="131004"/>
                  </a:cubicBezTo>
                  <a:cubicBezTo>
                    <a:pt x="88607" y="132826"/>
                    <a:pt x="81960" y="133433"/>
                    <a:pt x="75314" y="133433"/>
                  </a:cubicBezTo>
                  <a:cubicBezTo>
                    <a:pt x="59604" y="133433"/>
                    <a:pt x="47217" y="129182"/>
                    <a:pt x="38456" y="120376"/>
                  </a:cubicBezTo>
                  <a:cubicBezTo>
                    <a:pt x="29393" y="111570"/>
                    <a:pt x="24559" y="98816"/>
                    <a:pt x="23955" y="81811"/>
                  </a:cubicBezTo>
                  <a:lnTo>
                    <a:pt x="123954" y="81811"/>
                  </a:lnTo>
                  <a:cubicBezTo>
                    <a:pt x="130902" y="81811"/>
                    <a:pt x="134528" y="78774"/>
                    <a:pt x="134528" y="72397"/>
                  </a:cubicBezTo>
                  <a:cubicBezTo>
                    <a:pt x="134528" y="49926"/>
                    <a:pt x="128788" y="32314"/>
                    <a:pt x="117610" y="19560"/>
                  </a:cubicBezTo>
                  <a:cubicBezTo>
                    <a:pt x="106129" y="6806"/>
                    <a:pt x="90722" y="126"/>
                    <a:pt x="70782" y="126"/>
                  </a:cubicBezTo>
                  <a:cubicBezTo>
                    <a:pt x="56885" y="126"/>
                    <a:pt x="44498" y="3466"/>
                    <a:pt x="33924" y="9843"/>
                  </a:cubicBezTo>
                  <a:cubicBezTo>
                    <a:pt x="23351" y="16220"/>
                    <a:pt x="15194" y="25330"/>
                    <a:pt x="9151" y="36869"/>
                  </a:cubicBezTo>
                  <a:cubicBezTo>
                    <a:pt x="3109" y="48408"/>
                    <a:pt x="88" y="61769"/>
                    <a:pt x="88" y="76952"/>
                  </a:cubicBezTo>
                  <a:cubicBezTo>
                    <a:pt x="88" y="100638"/>
                    <a:pt x="6734" y="119161"/>
                    <a:pt x="20329" y="132826"/>
                  </a:cubicBezTo>
                  <a:cubicBezTo>
                    <a:pt x="33622" y="146491"/>
                    <a:pt x="52051" y="153171"/>
                    <a:pt x="75314" y="153171"/>
                  </a:cubicBezTo>
                  <a:close/>
                  <a:moveTo>
                    <a:pt x="71386" y="18346"/>
                  </a:moveTo>
                  <a:cubicBezTo>
                    <a:pt x="84377" y="18346"/>
                    <a:pt x="94347" y="22597"/>
                    <a:pt x="101598" y="30796"/>
                  </a:cubicBezTo>
                  <a:cubicBezTo>
                    <a:pt x="108848" y="39298"/>
                    <a:pt x="112776" y="50837"/>
                    <a:pt x="113380" y="65717"/>
                  </a:cubicBezTo>
                  <a:lnTo>
                    <a:pt x="24257" y="65717"/>
                  </a:lnTo>
                  <a:cubicBezTo>
                    <a:pt x="25465" y="51748"/>
                    <a:pt x="30299" y="40209"/>
                    <a:pt x="38456" y="31403"/>
                  </a:cubicBezTo>
                  <a:cubicBezTo>
                    <a:pt x="46311" y="22900"/>
                    <a:pt x="57489" y="18346"/>
                    <a:pt x="71386" y="18346"/>
                  </a:cubicBezTo>
                  <a:close/>
                </a:path>
              </a:pathLst>
            </a:custGeom>
            <a:solidFill>
              <a:srgbClr val="000000"/>
            </a:solidFill>
            <a:ln w="30324" cap="flat">
              <a:noFill/>
              <a:prstDash val="solid"/>
              <a:miter/>
            </a:ln>
          </p:spPr>
          <p:txBody>
            <a:bodyPr/>
            <a:lstStyle/>
            <a:p>
              <a:endParaRPr lang="en-CA"/>
            </a:p>
          </p:txBody>
        </p:sp>
        <p:sp>
          <p:nvSpPr>
            <p:cNvPr id="253" name="Freeform: Shape 252">
              <a:extLst>
                <a:ext uri="{FF2B5EF4-FFF2-40B4-BE49-F238E27FC236}">
                  <a16:creationId xmlns:a16="http://schemas.microsoft.com/office/drawing/2014/main" id="{B2822263-61C8-54F1-809B-908DF9F1D170}"/>
                </a:ext>
              </a:extLst>
            </p:cNvPr>
            <p:cNvSpPr/>
            <p:nvPr>
              <p:custDataLst>
                <p:tags r:id="rId7"/>
              </p:custDataLst>
            </p:nvPr>
          </p:nvSpPr>
          <p:spPr>
            <a:xfrm>
              <a:off x="5366630" y="6181262"/>
              <a:ext cx="109062" cy="197683"/>
            </a:xfrm>
            <a:custGeom>
              <a:avLst/>
              <a:gdLst>
                <a:gd name="csX0" fmla="*/ 82872 w 109062"/>
                <a:gd name="csY0" fmla="*/ 197809 h 197683"/>
                <a:gd name="csX1" fmla="*/ 93446 w 109062"/>
                <a:gd name="csY1" fmla="*/ 196898 h 197683"/>
                <a:gd name="csX2" fmla="*/ 103113 w 109062"/>
                <a:gd name="csY2" fmla="*/ 194469 h 197683"/>
                <a:gd name="csX3" fmla="*/ 107645 w 109062"/>
                <a:gd name="csY3" fmla="*/ 190218 h 197683"/>
                <a:gd name="csX4" fmla="*/ 109156 w 109062"/>
                <a:gd name="csY4" fmla="*/ 183537 h 197683"/>
                <a:gd name="csX5" fmla="*/ 107343 w 109062"/>
                <a:gd name="csY5" fmla="*/ 176249 h 197683"/>
                <a:gd name="csX6" fmla="*/ 102811 w 109062"/>
                <a:gd name="csY6" fmla="*/ 174427 h 197683"/>
                <a:gd name="csX7" fmla="*/ 95863 w 109062"/>
                <a:gd name="csY7" fmla="*/ 175642 h 197683"/>
                <a:gd name="csX8" fmla="*/ 86195 w 109062"/>
                <a:gd name="csY8" fmla="*/ 176857 h 197683"/>
                <a:gd name="csX9" fmla="*/ 62630 w 109062"/>
                <a:gd name="csY9" fmla="*/ 168051 h 197683"/>
                <a:gd name="csX10" fmla="*/ 55380 w 109062"/>
                <a:gd name="csY10" fmla="*/ 141632 h 197683"/>
                <a:gd name="csX11" fmla="*/ 55380 w 109062"/>
                <a:gd name="csY11" fmla="*/ 66628 h 197683"/>
                <a:gd name="csX12" fmla="*/ 93446 w 109062"/>
                <a:gd name="csY12" fmla="*/ 66628 h 197683"/>
                <a:gd name="csX13" fmla="*/ 104020 w 109062"/>
                <a:gd name="csY13" fmla="*/ 56911 h 197683"/>
                <a:gd name="csX14" fmla="*/ 93446 w 109062"/>
                <a:gd name="csY14" fmla="*/ 47497 h 197683"/>
                <a:gd name="csX15" fmla="*/ 55380 w 109062"/>
                <a:gd name="csY15" fmla="*/ 47497 h 197683"/>
                <a:gd name="csX16" fmla="*/ 55380 w 109062"/>
                <a:gd name="csY16" fmla="*/ 12576 h 197683"/>
                <a:gd name="csX17" fmla="*/ 43295 w 109062"/>
                <a:gd name="csY17" fmla="*/ 126 h 197683"/>
                <a:gd name="csX18" fmla="*/ 30909 w 109062"/>
                <a:gd name="csY18" fmla="*/ 12576 h 197683"/>
                <a:gd name="csX19" fmla="*/ 30909 w 109062"/>
                <a:gd name="csY19" fmla="*/ 47497 h 197683"/>
                <a:gd name="csX20" fmla="*/ 10667 w 109062"/>
                <a:gd name="csY20" fmla="*/ 47497 h 197683"/>
                <a:gd name="csX21" fmla="*/ 93 w 109062"/>
                <a:gd name="csY21" fmla="*/ 56911 h 197683"/>
                <a:gd name="csX22" fmla="*/ 10667 w 109062"/>
                <a:gd name="csY22" fmla="*/ 66628 h 197683"/>
                <a:gd name="csX23" fmla="*/ 30909 w 109062"/>
                <a:gd name="csY23" fmla="*/ 66628 h 197683"/>
                <a:gd name="csX24" fmla="*/ 30909 w 109062"/>
                <a:gd name="csY24" fmla="*/ 144061 h 197683"/>
                <a:gd name="csX25" fmla="*/ 43899 w 109062"/>
                <a:gd name="csY25" fmla="*/ 184145 h 197683"/>
                <a:gd name="csX26" fmla="*/ 82872 w 109062"/>
                <a:gd name="csY26" fmla="*/ 197809 h 1976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109062" h="197683">
                  <a:moveTo>
                    <a:pt x="82872" y="197809"/>
                  </a:moveTo>
                  <a:cubicBezTo>
                    <a:pt x="85893" y="197809"/>
                    <a:pt x="89518" y="197506"/>
                    <a:pt x="93446" y="196898"/>
                  </a:cubicBezTo>
                  <a:cubicBezTo>
                    <a:pt x="97373" y="196291"/>
                    <a:pt x="100697" y="195380"/>
                    <a:pt x="103113" y="194469"/>
                  </a:cubicBezTo>
                  <a:cubicBezTo>
                    <a:pt x="105228" y="193862"/>
                    <a:pt x="106739" y="192343"/>
                    <a:pt x="107645" y="190218"/>
                  </a:cubicBezTo>
                  <a:cubicBezTo>
                    <a:pt x="108551" y="188396"/>
                    <a:pt x="109156" y="185967"/>
                    <a:pt x="109156" y="183537"/>
                  </a:cubicBezTo>
                  <a:cubicBezTo>
                    <a:pt x="109156" y="180197"/>
                    <a:pt x="108551" y="177768"/>
                    <a:pt x="107343" y="176249"/>
                  </a:cubicBezTo>
                  <a:cubicBezTo>
                    <a:pt x="106135" y="175035"/>
                    <a:pt x="104624" y="174427"/>
                    <a:pt x="102811" y="174427"/>
                  </a:cubicBezTo>
                  <a:cubicBezTo>
                    <a:pt x="100697" y="174427"/>
                    <a:pt x="98280" y="175035"/>
                    <a:pt x="95863" y="175642"/>
                  </a:cubicBezTo>
                  <a:cubicBezTo>
                    <a:pt x="93144" y="176553"/>
                    <a:pt x="89821" y="176857"/>
                    <a:pt x="86195" y="176857"/>
                  </a:cubicBezTo>
                  <a:cubicBezTo>
                    <a:pt x="75319" y="176857"/>
                    <a:pt x="67464" y="174124"/>
                    <a:pt x="62630" y="168051"/>
                  </a:cubicBezTo>
                  <a:cubicBezTo>
                    <a:pt x="57797" y="161977"/>
                    <a:pt x="55380" y="153171"/>
                    <a:pt x="55380" y="141632"/>
                  </a:cubicBezTo>
                  <a:lnTo>
                    <a:pt x="55380" y="66628"/>
                  </a:lnTo>
                  <a:lnTo>
                    <a:pt x="93446" y="66628"/>
                  </a:lnTo>
                  <a:cubicBezTo>
                    <a:pt x="100394" y="66628"/>
                    <a:pt x="104020" y="63591"/>
                    <a:pt x="104020" y="56911"/>
                  </a:cubicBezTo>
                  <a:cubicBezTo>
                    <a:pt x="104020" y="50837"/>
                    <a:pt x="100394" y="47497"/>
                    <a:pt x="93446" y="47497"/>
                  </a:cubicBezTo>
                  <a:lnTo>
                    <a:pt x="55380" y="47497"/>
                  </a:lnTo>
                  <a:lnTo>
                    <a:pt x="55380" y="12576"/>
                  </a:lnTo>
                  <a:cubicBezTo>
                    <a:pt x="55380" y="4377"/>
                    <a:pt x="51150" y="126"/>
                    <a:pt x="43295" y="126"/>
                  </a:cubicBezTo>
                  <a:cubicBezTo>
                    <a:pt x="34836" y="126"/>
                    <a:pt x="30909" y="4377"/>
                    <a:pt x="30909" y="12576"/>
                  </a:cubicBezTo>
                  <a:lnTo>
                    <a:pt x="30909" y="47497"/>
                  </a:lnTo>
                  <a:lnTo>
                    <a:pt x="10667" y="47497"/>
                  </a:lnTo>
                  <a:cubicBezTo>
                    <a:pt x="3416" y="47497"/>
                    <a:pt x="93" y="50837"/>
                    <a:pt x="93" y="56911"/>
                  </a:cubicBezTo>
                  <a:cubicBezTo>
                    <a:pt x="93" y="63591"/>
                    <a:pt x="3416" y="66628"/>
                    <a:pt x="10667" y="66628"/>
                  </a:cubicBezTo>
                  <a:lnTo>
                    <a:pt x="30909" y="66628"/>
                  </a:lnTo>
                  <a:lnTo>
                    <a:pt x="30909" y="144061"/>
                  </a:lnTo>
                  <a:cubicBezTo>
                    <a:pt x="30909" y="161674"/>
                    <a:pt x="35138" y="175035"/>
                    <a:pt x="43899" y="184145"/>
                  </a:cubicBezTo>
                  <a:cubicBezTo>
                    <a:pt x="52359" y="193254"/>
                    <a:pt x="65349" y="197809"/>
                    <a:pt x="82872" y="197809"/>
                  </a:cubicBezTo>
                  <a:close/>
                </a:path>
              </a:pathLst>
            </a:custGeom>
            <a:solidFill>
              <a:srgbClr val="000000"/>
            </a:solidFill>
            <a:ln w="30324" cap="flat">
              <a:noFill/>
              <a:prstDash val="solid"/>
              <a:miter/>
            </a:ln>
          </p:spPr>
          <p:txBody>
            <a:bodyPr/>
            <a:lstStyle/>
            <a:p>
              <a:endParaRPr lang="en-CA"/>
            </a:p>
          </p:txBody>
        </p:sp>
        <p:sp>
          <p:nvSpPr>
            <p:cNvPr id="255" name="Freeform: Shape 254">
              <a:extLst>
                <a:ext uri="{FF2B5EF4-FFF2-40B4-BE49-F238E27FC236}">
                  <a16:creationId xmlns:a16="http://schemas.microsoft.com/office/drawing/2014/main" id="{19CC4A3C-12A8-2694-5E73-165EED17B3E7}"/>
                </a:ext>
              </a:extLst>
            </p:cNvPr>
            <p:cNvSpPr/>
            <p:nvPr>
              <p:custDataLst>
                <p:tags r:id="rId8"/>
              </p:custDataLst>
            </p:nvPr>
          </p:nvSpPr>
          <p:spPr>
            <a:xfrm>
              <a:off x="4966031" y="7097379"/>
              <a:ext cx="183986" cy="216206"/>
            </a:xfrm>
            <a:custGeom>
              <a:avLst/>
              <a:gdLst>
                <a:gd name="csX0" fmla="*/ 91922 w 183986"/>
                <a:gd name="csY0" fmla="*/ 216363 h 216206"/>
                <a:gd name="csX1" fmla="*/ 104611 w 183986"/>
                <a:gd name="csY1" fmla="*/ 203306 h 216206"/>
                <a:gd name="csX2" fmla="*/ 104611 w 183986"/>
                <a:gd name="csY2" fmla="*/ 21716 h 216206"/>
                <a:gd name="csX3" fmla="*/ 172586 w 183986"/>
                <a:gd name="csY3" fmla="*/ 21716 h 216206"/>
                <a:gd name="csX4" fmla="*/ 184066 w 183986"/>
                <a:gd name="csY4" fmla="*/ 10785 h 216206"/>
                <a:gd name="csX5" fmla="*/ 172586 w 183986"/>
                <a:gd name="csY5" fmla="*/ 157 h 216206"/>
                <a:gd name="csX6" fmla="*/ 11560 w 183986"/>
                <a:gd name="csY6" fmla="*/ 157 h 216206"/>
                <a:gd name="csX7" fmla="*/ 80 w 183986"/>
                <a:gd name="csY7" fmla="*/ 10785 h 216206"/>
                <a:gd name="csX8" fmla="*/ 11560 w 183986"/>
                <a:gd name="csY8" fmla="*/ 21716 h 216206"/>
                <a:gd name="csX9" fmla="*/ 79535 w 183986"/>
                <a:gd name="csY9" fmla="*/ 21716 h 216206"/>
                <a:gd name="csX10" fmla="*/ 79535 w 183986"/>
                <a:gd name="csY10" fmla="*/ 203306 h 216206"/>
                <a:gd name="csX11" fmla="*/ 91922 w 183986"/>
                <a:gd name="csY11" fmla="*/ 216363 h 21620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183986" h="216206">
                  <a:moveTo>
                    <a:pt x="91922" y="216363"/>
                  </a:moveTo>
                  <a:cubicBezTo>
                    <a:pt x="100381" y="216363"/>
                    <a:pt x="104611" y="212112"/>
                    <a:pt x="104611" y="203306"/>
                  </a:cubicBezTo>
                  <a:lnTo>
                    <a:pt x="104611" y="21716"/>
                  </a:lnTo>
                  <a:lnTo>
                    <a:pt x="172586" y="21716"/>
                  </a:lnTo>
                  <a:cubicBezTo>
                    <a:pt x="180139" y="21716"/>
                    <a:pt x="184066" y="18073"/>
                    <a:pt x="184066" y="10785"/>
                  </a:cubicBezTo>
                  <a:cubicBezTo>
                    <a:pt x="184066" y="3800"/>
                    <a:pt x="180139" y="157"/>
                    <a:pt x="172586" y="157"/>
                  </a:cubicBezTo>
                  <a:lnTo>
                    <a:pt x="11560" y="157"/>
                  </a:lnTo>
                  <a:cubicBezTo>
                    <a:pt x="3705" y="157"/>
                    <a:pt x="80" y="3800"/>
                    <a:pt x="80" y="10785"/>
                  </a:cubicBezTo>
                  <a:cubicBezTo>
                    <a:pt x="80" y="18073"/>
                    <a:pt x="3705" y="21716"/>
                    <a:pt x="11560" y="21716"/>
                  </a:cubicBezTo>
                  <a:lnTo>
                    <a:pt x="79535" y="21716"/>
                  </a:lnTo>
                  <a:lnTo>
                    <a:pt x="79535" y="203306"/>
                  </a:lnTo>
                  <a:cubicBezTo>
                    <a:pt x="79535" y="212112"/>
                    <a:pt x="83463" y="216363"/>
                    <a:pt x="91922" y="216363"/>
                  </a:cubicBezTo>
                  <a:close/>
                </a:path>
              </a:pathLst>
            </a:custGeom>
            <a:solidFill>
              <a:srgbClr val="000000"/>
            </a:solidFill>
            <a:ln w="30324" cap="flat">
              <a:noFill/>
              <a:prstDash val="solid"/>
              <a:miter/>
            </a:ln>
          </p:spPr>
          <p:txBody>
            <a:bodyPr/>
            <a:lstStyle/>
            <a:p>
              <a:endParaRPr lang="en-CA"/>
            </a:p>
          </p:txBody>
        </p:sp>
        <p:sp>
          <p:nvSpPr>
            <p:cNvPr id="256" name="Freeform: Shape 255">
              <a:extLst>
                <a:ext uri="{FF2B5EF4-FFF2-40B4-BE49-F238E27FC236}">
                  <a16:creationId xmlns:a16="http://schemas.microsoft.com/office/drawing/2014/main" id="{96FDC72E-21EF-6796-3A12-005BEE3ED063}"/>
                </a:ext>
              </a:extLst>
            </p:cNvPr>
            <p:cNvSpPr/>
            <p:nvPr>
              <p:custDataLst>
                <p:tags r:id="rId9"/>
              </p:custDataLst>
            </p:nvPr>
          </p:nvSpPr>
          <p:spPr>
            <a:xfrm>
              <a:off x="5179624" y="7095254"/>
              <a:ext cx="126584" cy="218332"/>
            </a:xfrm>
            <a:custGeom>
              <a:avLst/>
              <a:gdLst>
                <a:gd name="csX0" fmla="*/ 12171 w 126584"/>
                <a:gd name="csY0" fmla="*/ 218489 h 218332"/>
                <a:gd name="csX1" fmla="*/ 24557 w 126584"/>
                <a:gd name="csY1" fmla="*/ 205735 h 218332"/>
                <a:gd name="csX2" fmla="*/ 24557 w 126584"/>
                <a:gd name="csY2" fmla="*/ 132249 h 218332"/>
                <a:gd name="csX3" fmla="*/ 36340 w 126584"/>
                <a:gd name="csY3" fmla="*/ 98846 h 218332"/>
                <a:gd name="csX4" fmla="*/ 68666 w 126584"/>
                <a:gd name="csY4" fmla="*/ 86093 h 218332"/>
                <a:gd name="csX5" fmla="*/ 94043 w 126584"/>
                <a:gd name="csY5" fmla="*/ 95810 h 218332"/>
                <a:gd name="csX6" fmla="*/ 102200 w 126584"/>
                <a:gd name="csY6" fmla="*/ 125872 h 218332"/>
                <a:gd name="csX7" fmla="*/ 102200 w 126584"/>
                <a:gd name="csY7" fmla="*/ 205735 h 218332"/>
                <a:gd name="csX8" fmla="*/ 114587 w 126584"/>
                <a:gd name="csY8" fmla="*/ 218489 h 218332"/>
                <a:gd name="csX9" fmla="*/ 126671 w 126584"/>
                <a:gd name="csY9" fmla="*/ 205735 h 218332"/>
                <a:gd name="csX10" fmla="*/ 126671 w 126584"/>
                <a:gd name="csY10" fmla="*/ 124354 h 218332"/>
                <a:gd name="csX11" fmla="*/ 74406 w 126584"/>
                <a:gd name="csY11" fmla="*/ 66051 h 218332"/>
                <a:gd name="csX12" fmla="*/ 44799 w 126584"/>
                <a:gd name="csY12" fmla="*/ 73035 h 218332"/>
                <a:gd name="csX13" fmla="*/ 24557 w 126584"/>
                <a:gd name="csY13" fmla="*/ 93077 h 218332"/>
                <a:gd name="csX14" fmla="*/ 24557 w 126584"/>
                <a:gd name="csY14" fmla="*/ 12607 h 218332"/>
                <a:gd name="csX15" fmla="*/ 12171 w 126584"/>
                <a:gd name="csY15" fmla="*/ 157 h 218332"/>
                <a:gd name="csX16" fmla="*/ 86 w 126584"/>
                <a:gd name="csY16" fmla="*/ 12607 h 218332"/>
                <a:gd name="csX17" fmla="*/ 86 w 126584"/>
                <a:gd name="csY17" fmla="*/ 205735 h 218332"/>
                <a:gd name="csX18" fmla="*/ 12171 w 126584"/>
                <a:gd name="csY18" fmla="*/ 218489 h 218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126584" h="218332">
                  <a:moveTo>
                    <a:pt x="12171" y="218489"/>
                  </a:moveTo>
                  <a:cubicBezTo>
                    <a:pt x="20328" y="218489"/>
                    <a:pt x="24557" y="214238"/>
                    <a:pt x="24557" y="205735"/>
                  </a:cubicBezTo>
                  <a:lnTo>
                    <a:pt x="24557" y="132249"/>
                  </a:lnTo>
                  <a:cubicBezTo>
                    <a:pt x="24557" y="118281"/>
                    <a:pt x="28485" y="107349"/>
                    <a:pt x="36340" y="98846"/>
                  </a:cubicBezTo>
                  <a:cubicBezTo>
                    <a:pt x="44195" y="90344"/>
                    <a:pt x="55071" y="86093"/>
                    <a:pt x="68666" y="86093"/>
                  </a:cubicBezTo>
                  <a:cubicBezTo>
                    <a:pt x="80146" y="86093"/>
                    <a:pt x="88605" y="89433"/>
                    <a:pt x="94043" y="95810"/>
                  </a:cubicBezTo>
                  <a:cubicBezTo>
                    <a:pt x="99481" y="102187"/>
                    <a:pt x="102200" y="112208"/>
                    <a:pt x="102200" y="125872"/>
                  </a:cubicBezTo>
                  <a:lnTo>
                    <a:pt x="102200" y="205735"/>
                  </a:lnTo>
                  <a:cubicBezTo>
                    <a:pt x="102200" y="214238"/>
                    <a:pt x="106128" y="218489"/>
                    <a:pt x="114587" y="218489"/>
                  </a:cubicBezTo>
                  <a:cubicBezTo>
                    <a:pt x="122442" y="218489"/>
                    <a:pt x="126671" y="214238"/>
                    <a:pt x="126671" y="205735"/>
                  </a:cubicBezTo>
                  <a:lnTo>
                    <a:pt x="126671" y="124354"/>
                  </a:lnTo>
                  <a:cubicBezTo>
                    <a:pt x="126671" y="85485"/>
                    <a:pt x="109149" y="66051"/>
                    <a:pt x="74406" y="66051"/>
                  </a:cubicBezTo>
                  <a:cubicBezTo>
                    <a:pt x="63530" y="66051"/>
                    <a:pt x="53560" y="68480"/>
                    <a:pt x="44799" y="73035"/>
                  </a:cubicBezTo>
                  <a:cubicBezTo>
                    <a:pt x="36038" y="77590"/>
                    <a:pt x="29391" y="84271"/>
                    <a:pt x="24557" y="93077"/>
                  </a:cubicBezTo>
                  <a:lnTo>
                    <a:pt x="24557" y="12607"/>
                  </a:lnTo>
                  <a:cubicBezTo>
                    <a:pt x="24557" y="4408"/>
                    <a:pt x="20328" y="157"/>
                    <a:pt x="12171" y="157"/>
                  </a:cubicBezTo>
                  <a:cubicBezTo>
                    <a:pt x="4014" y="157"/>
                    <a:pt x="86" y="4408"/>
                    <a:pt x="86" y="12607"/>
                  </a:cubicBezTo>
                  <a:lnTo>
                    <a:pt x="86" y="205735"/>
                  </a:lnTo>
                  <a:cubicBezTo>
                    <a:pt x="86" y="214238"/>
                    <a:pt x="4014" y="218489"/>
                    <a:pt x="12171" y="218489"/>
                  </a:cubicBezTo>
                  <a:close/>
                </a:path>
              </a:pathLst>
            </a:custGeom>
            <a:solidFill>
              <a:srgbClr val="000000"/>
            </a:solidFill>
            <a:ln w="30324" cap="flat">
              <a:noFill/>
              <a:prstDash val="solid"/>
              <a:miter/>
            </a:ln>
          </p:spPr>
          <p:txBody>
            <a:bodyPr/>
            <a:lstStyle/>
            <a:p>
              <a:endParaRPr lang="en-CA"/>
            </a:p>
          </p:txBody>
        </p:sp>
        <p:sp>
          <p:nvSpPr>
            <p:cNvPr id="257" name="Freeform: Shape 256">
              <a:extLst>
                <a:ext uri="{FF2B5EF4-FFF2-40B4-BE49-F238E27FC236}">
                  <a16:creationId xmlns:a16="http://schemas.microsoft.com/office/drawing/2014/main" id="{3DAD2A71-4B97-9A8B-DBC8-710D68DF58D3}"/>
                </a:ext>
              </a:extLst>
            </p:cNvPr>
            <p:cNvSpPr/>
            <p:nvPr>
              <p:custDataLst>
                <p:tags r:id="rId10"/>
              </p:custDataLst>
            </p:nvPr>
          </p:nvSpPr>
          <p:spPr>
            <a:xfrm>
              <a:off x="5342160" y="7161148"/>
              <a:ext cx="134439" cy="153045"/>
            </a:xfrm>
            <a:custGeom>
              <a:avLst/>
              <a:gdLst>
                <a:gd name="csX0" fmla="*/ 75318 w 134439"/>
                <a:gd name="csY0" fmla="*/ 153202 h 153045"/>
                <a:gd name="csX1" fmla="*/ 101904 w 134439"/>
                <a:gd name="csY1" fmla="*/ 149254 h 153045"/>
                <a:gd name="csX2" fmla="*/ 125771 w 134439"/>
                <a:gd name="csY2" fmla="*/ 138019 h 153045"/>
                <a:gd name="csX3" fmla="*/ 131813 w 134439"/>
                <a:gd name="csY3" fmla="*/ 128302 h 153045"/>
                <a:gd name="csX4" fmla="*/ 126979 w 134439"/>
                <a:gd name="csY4" fmla="*/ 119799 h 153045"/>
                <a:gd name="csX5" fmla="*/ 115499 w 134439"/>
                <a:gd name="csY5" fmla="*/ 121621 h 153045"/>
                <a:gd name="csX6" fmla="*/ 95559 w 134439"/>
                <a:gd name="csY6" fmla="*/ 131035 h 153045"/>
                <a:gd name="csX7" fmla="*/ 75318 w 134439"/>
                <a:gd name="csY7" fmla="*/ 133464 h 153045"/>
                <a:gd name="csX8" fmla="*/ 38460 w 134439"/>
                <a:gd name="csY8" fmla="*/ 120406 h 153045"/>
                <a:gd name="csX9" fmla="*/ 23959 w 134439"/>
                <a:gd name="csY9" fmla="*/ 81841 h 153045"/>
                <a:gd name="csX10" fmla="*/ 123958 w 134439"/>
                <a:gd name="csY10" fmla="*/ 81841 h 153045"/>
                <a:gd name="csX11" fmla="*/ 134532 w 134439"/>
                <a:gd name="csY11" fmla="*/ 72428 h 153045"/>
                <a:gd name="csX12" fmla="*/ 117614 w 134439"/>
                <a:gd name="csY12" fmla="*/ 19591 h 153045"/>
                <a:gd name="csX13" fmla="*/ 70786 w 134439"/>
                <a:gd name="csY13" fmla="*/ 157 h 153045"/>
                <a:gd name="csX14" fmla="*/ 33929 w 134439"/>
                <a:gd name="csY14" fmla="*/ 9874 h 153045"/>
                <a:gd name="csX15" fmla="*/ 9155 w 134439"/>
                <a:gd name="csY15" fmla="*/ 36900 h 153045"/>
                <a:gd name="csX16" fmla="*/ 92 w 134439"/>
                <a:gd name="csY16" fmla="*/ 76983 h 153045"/>
                <a:gd name="csX17" fmla="*/ 20333 w 134439"/>
                <a:gd name="csY17" fmla="*/ 132857 h 153045"/>
                <a:gd name="csX18" fmla="*/ 75318 w 134439"/>
                <a:gd name="csY18" fmla="*/ 153202 h 153045"/>
                <a:gd name="csX19" fmla="*/ 71390 w 134439"/>
                <a:gd name="csY19" fmla="*/ 18376 h 153045"/>
                <a:gd name="csX20" fmla="*/ 101602 w 134439"/>
                <a:gd name="csY20" fmla="*/ 30826 h 153045"/>
                <a:gd name="csX21" fmla="*/ 113384 w 134439"/>
                <a:gd name="csY21" fmla="*/ 65747 h 153045"/>
                <a:gd name="csX22" fmla="*/ 24261 w 134439"/>
                <a:gd name="csY22" fmla="*/ 65747 h 153045"/>
                <a:gd name="csX23" fmla="*/ 38460 w 134439"/>
                <a:gd name="csY23" fmla="*/ 31434 h 153045"/>
                <a:gd name="csX24" fmla="*/ 71390 w 134439"/>
                <a:gd name="csY24" fmla="*/ 18376 h 1530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134439" h="153045">
                  <a:moveTo>
                    <a:pt x="75318" y="153202"/>
                  </a:moveTo>
                  <a:cubicBezTo>
                    <a:pt x="83777" y="153202"/>
                    <a:pt x="92840" y="151987"/>
                    <a:pt x="101904" y="149254"/>
                  </a:cubicBezTo>
                  <a:cubicBezTo>
                    <a:pt x="110967" y="146825"/>
                    <a:pt x="119124" y="142877"/>
                    <a:pt x="125771" y="138019"/>
                  </a:cubicBezTo>
                  <a:cubicBezTo>
                    <a:pt x="130000" y="135286"/>
                    <a:pt x="131813" y="131946"/>
                    <a:pt x="131813" y="128302"/>
                  </a:cubicBezTo>
                  <a:cubicBezTo>
                    <a:pt x="131813" y="124658"/>
                    <a:pt x="130000" y="121621"/>
                    <a:pt x="126979" y="119799"/>
                  </a:cubicBezTo>
                  <a:cubicBezTo>
                    <a:pt x="123958" y="117977"/>
                    <a:pt x="120030" y="118584"/>
                    <a:pt x="115499" y="121621"/>
                  </a:cubicBezTo>
                  <a:cubicBezTo>
                    <a:pt x="108852" y="126176"/>
                    <a:pt x="102206" y="129213"/>
                    <a:pt x="95559" y="131035"/>
                  </a:cubicBezTo>
                  <a:cubicBezTo>
                    <a:pt x="88611" y="132857"/>
                    <a:pt x="81964" y="133464"/>
                    <a:pt x="75318" y="133464"/>
                  </a:cubicBezTo>
                  <a:cubicBezTo>
                    <a:pt x="59608" y="133464"/>
                    <a:pt x="47221" y="129213"/>
                    <a:pt x="38460" y="120406"/>
                  </a:cubicBezTo>
                  <a:cubicBezTo>
                    <a:pt x="29397" y="111600"/>
                    <a:pt x="24563" y="98846"/>
                    <a:pt x="23959" y="81841"/>
                  </a:cubicBezTo>
                  <a:lnTo>
                    <a:pt x="123958" y="81841"/>
                  </a:lnTo>
                  <a:cubicBezTo>
                    <a:pt x="130906" y="81841"/>
                    <a:pt x="134532" y="78805"/>
                    <a:pt x="134532" y="72428"/>
                  </a:cubicBezTo>
                  <a:cubicBezTo>
                    <a:pt x="134532" y="49957"/>
                    <a:pt x="128792" y="32345"/>
                    <a:pt x="117614" y="19591"/>
                  </a:cubicBezTo>
                  <a:cubicBezTo>
                    <a:pt x="106133" y="6837"/>
                    <a:pt x="90726" y="157"/>
                    <a:pt x="70786" y="157"/>
                  </a:cubicBezTo>
                  <a:cubicBezTo>
                    <a:pt x="56889" y="157"/>
                    <a:pt x="44502" y="3497"/>
                    <a:pt x="33929" y="9874"/>
                  </a:cubicBezTo>
                  <a:cubicBezTo>
                    <a:pt x="23355" y="16251"/>
                    <a:pt x="15198" y="25360"/>
                    <a:pt x="9155" y="36900"/>
                  </a:cubicBezTo>
                  <a:cubicBezTo>
                    <a:pt x="3113" y="48439"/>
                    <a:pt x="92" y="61800"/>
                    <a:pt x="92" y="76983"/>
                  </a:cubicBezTo>
                  <a:cubicBezTo>
                    <a:pt x="92" y="100668"/>
                    <a:pt x="6738" y="119192"/>
                    <a:pt x="20333" y="132857"/>
                  </a:cubicBezTo>
                  <a:cubicBezTo>
                    <a:pt x="33626" y="146521"/>
                    <a:pt x="52055" y="153202"/>
                    <a:pt x="75318" y="153202"/>
                  </a:cubicBezTo>
                  <a:close/>
                  <a:moveTo>
                    <a:pt x="71390" y="18376"/>
                  </a:moveTo>
                  <a:cubicBezTo>
                    <a:pt x="84381" y="18376"/>
                    <a:pt x="94351" y="22627"/>
                    <a:pt x="101602" y="30826"/>
                  </a:cubicBezTo>
                  <a:cubicBezTo>
                    <a:pt x="108852" y="39329"/>
                    <a:pt x="112780" y="50868"/>
                    <a:pt x="113384" y="65747"/>
                  </a:cubicBezTo>
                  <a:lnTo>
                    <a:pt x="24261" y="65747"/>
                  </a:lnTo>
                  <a:cubicBezTo>
                    <a:pt x="25469" y="51779"/>
                    <a:pt x="30303" y="40240"/>
                    <a:pt x="38460" y="31434"/>
                  </a:cubicBezTo>
                  <a:cubicBezTo>
                    <a:pt x="46315" y="22931"/>
                    <a:pt x="57493" y="18376"/>
                    <a:pt x="71390" y="18376"/>
                  </a:cubicBezTo>
                  <a:close/>
                </a:path>
              </a:pathLst>
            </a:custGeom>
            <a:solidFill>
              <a:srgbClr val="000000"/>
            </a:solidFill>
            <a:ln w="30324" cap="flat">
              <a:noFill/>
              <a:prstDash val="solid"/>
              <a:miter/>
            </a:ln>
          </p:spPr>
          <p:txBody>
            <a:bodyPr/>
            <a:lstStyle/>
            <a:p>
              <a:endParaRPr lang="en-CA"/>
            </a:p>
          </p:txBody>
        </p:sp>
        <p:sp>
          <p:nvSpPr>
            <p:cNvPr id="258" name="Freeform: Shape 257">
              <a:extLst>
                <a:ext uri="{FF2B5EF4-FFF2-40B4-BE49-F238E27FC236}">
                  <a16:creationId xmlns:a16="http://schemas.microsoft.com/office/drawing/2014/main" id="{A807DBF9-D9B5-7260-845E-5B0A4920ABD2}"/>
                </a:ext>
              </a:extLst>
            </p:cNvPr>
            <p:cNvSpPr/>
            <p:nvPr>
              <p:custDataLst>
                <p:tags r:id="rId11"/>
              </p:custDataLst>
            </p:nvPr>
          </p:nvSpPr>
          <p:spPr>
            <a:xfrm>
              <a:off x="6020633" y="6160005"/>
              <a:ext cx="170693" cy="218332"/>
            </a:xfrm>
            <a:custGeom>
              <a:avLst/>
              <a:gdLst>
                <a:gd name="csX0" fmla="*/ 11896 w 170693"/>
                <a:gd name="csY0" fmla="*/ 218458 h 218332"/>
                <a:gd name="csX1" fmla="*/ 23377 w 170693"/>
                <a:gd name="csY1" fmla="*/ 206008 h 218332"/>
                <a:gd name="csX2" fmla="*/ 23377 w 170693"/>
                <a:gd name="csY2" fmla="*/ 43549 h 218332"/>
                <a:gd name="csX3" fmla="*/ 147847 w 170693"/>
                <a:gd name="csY3" fmla="*/ 210867 h 218332"/>
                <a:gd name="csX4" fmla="*/ 153587 w 170693"/>
                <a:gd name="csY4" fmla="*/ 216636 h 218332"/>
                <a:gd name="csX5" fmla="*/ 160837 w 170693"/>
                <a:gd name="csY5" fmla="*/ 218458 h 218332"/>
                <a:gd name="csX6" fmla="*/ 170807 w 170693"/>
                <a:gd name="csY6" fmla="*/ 206312 h 218332"/>
                <a:gd name="csX7" fmla="*/ 170807 w 170693"/>
                <a:gd name="csY7" fmla="*/ 12272 h 218332"/>
                <a:gd name="csX8" fmla="*/ 159629 w 170693"/>
                <a:gd name="csY8" fmla="*/ 126 h 218332"/>
                <a:gd name="csX9" fmla="*/ 147847 w 170693"/>
                <a:gd name="csY9" fmla="*/ 12272 h 218332"/>
                <a:gd name="csX10" fmla="*/ 147847 w 170693"/>
                <a:gd name="csY10" fmla="*/ 174427 h 218332"/>
                <a:gd name="csX11" fmla="*/ 23377 w 170693"/>
                <a:gd name="csY11" fmla="*/ 7717 h 218332"/>
                <a:gd name="csX12" fmla="*/ 17938 w 170693"/>
                <a:gd name="csY12" fmla="*/ 1948 h 218332"/>
                <a:gd name="csX13" fmla="*/ 10990 w 170693"/>
                <a:gd name="csY13" fmla="*/ 126 h 218332"/>
                <a:gd name="csX14" fmla="*/ 114 w 170693"/>
                <a:gd name="csY14" fmla="*/ 12880 h 218332"/>
                <a:gd name="csX15" fmla="*/ 114 w 170693"/>
                <a:gd name="csY15" fmla="*/ 206008 h 218332"/>
                <a:gd name="csX16" fmla="*/ 11896 w 170693"/>
                <a:gd name="csY16" fmla="*/ 218458 h 218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170693" h="218332">
                  <a:moveTo>
                    <a:pt x="11896" y="218458"/>
                  </a:moveTo>
                  <a:cubicBezTo>
                    <a:pt x="19449" y="218458"/>
                    <a:pt x="23377" y="214511"/>
                    <a:pt x="23377" y="206008"/>
                  </a:cubicBezTo>
                  <a:lnTo>
                    <a:pt x="23377" y="43549"/>
                  </a:lnTo>
                  <a:lnTo>
                    <a:pt x="147847" y="210867"/>
                  </a:lnTo>
                  <a:cubicBezTo>
                    <a:pt x="149659" y="213600"/>
                    <a:pt x="151774" y="215422"/>
                    <a:pt x="153587" y="216636"/>
                  </a:cubicBezTo>
                  <a:cubicBezTo>
                    <a:pt x="155399" y="217851"/>
                    <a:pt x="157816" y="218458"/>
                    <a:pt x="160837" y="218458"/>
                  </a:cubicBezTo>
                  <a:cubicBezTo>
                    <a:pt x="167484" y="218458"/>
                    <a:pt x="170807" y="214511"/>
                    <a:pt x="170807" y="206312"/>
                  </a:cubicBezTo>
                  <a:lnTo>
                    <a:pt x="170807" y="12272"/>
                  </a:lnTo>
                  <a:cubicBezTo>
                    <a:pt x="170807" y="4377"/>
                    <a:pt x="166880" y="126"/>
                    <a:pt x="159629" y="126"/>
                  </a:cubicBezTo>
                  <a:cubicBezTo>
                    <a:pt x="151774" y="126"/>
                    <a:pt x="147847" y="4377"/>
                    <a:pt x="147847" y="12272"/>
                  </a:cubicBezTo>
                  <a:lnTo>
                    <a:pt x="147847" y="174427"/>
                  </a:lnTo>
                  <a:lnTo>
                    <a:pt x="23377" y="7717"/>
                  </a:lnTo>
                  <a:cubicBezTo>
                    <a:pt x="21262" y="4984"/>
                    <a:pt x="19449" y="3162"/>
                    <a:pt x="17938" y="1948"/>
                  </a:cubicBezTo>
                  <a:cubicBezTo>
                    <a:pt x="16126" y="733"/>
                    <a:pt x="14011" y="126"/>
                    <a:pt x="10990" y="126"/>
                  </a:cubicBezTo>
                  <a:cubicBezTo>
                    <a:pt x="3739" y="126"/>
                    <a:pt x="114" y="4377"/>
                    <a:pt x="114" y="12880"/>
                  </a:cubicBezTo>
                  <a:lnTo>
                    <a:pt x="114" y="206008"/>
                  </a:lnTo>
                  <a:cubicBezTo>
                    <a:pt x="114" y="214511"/>
                    <a:pt x="4041" y="218458"/>
                    <a:pt x="11896" y="218458"/>
                  </a:cubicBezTo>
                  <a:close/>
                </a:path>
              </a:pathLst>
            </a:custGeom>
            <a:solidFill>
              <a:srgbClr val="000000"/>
            </a:solidFill>
            <a:ln w="30324" cap="flat">
              <a:noFill/>
              <a:prstDash val="solid"/>
              <a:miter/>
            </a:ln>
          </p:spPr>
          <p:txBody>
            <a:bodyPr/>
            <a:lstStyle/>
            <a:p>
              <a:endParaRPr lang="en-CA"/>
            </a:p>
          </p:txBody>
        </p:sp>
        <p:sp>
          <p:nvSpPr>
            <p:cNvPr id="260" name="Freeform: Shape 259">
              <a:extLst>
                <a:ext uri="{FF2B5EF4-FFF2-40B4-BE49-F238E27FC236}">
                  <a16:creationId xmlns:a16="http://schemas.microsoft.com/office/drawing/2014/main" id="{7623D27B-276B-02AC-5428-F29626BD57A2}"/>
                </a:ext>
              </a:extLst>
            </p:cNvPr>
            <p:cNvSpPr/>
            <p:nvPr>
              <p:custDataLst>
                <p:tags r:id="rId12"/>
              </p:custDataLst>
            </p:nvPr>
          </p:nvSpPr>
          <p:spPr>
            <a:xfrm>
              <a:off x="5917758" y="7161148"/>
              <a:ext cx="119766" cy="153045"/>
            </a:xfrm>
            <a:custGeom>
              <a:avLst/>
              <a:gdLst>
                <a:gd name="csX0" fmla="*/ 71409 w 119766"/>
                <a:gd name="csY0" fmla="*/ 153202 h 153045"/>
                <a:gd name="csX1" fmla="*/ 93766 w 119766"/>
                <a:gd name="csY1" fmla="*/ 149862 h 153045"/>
                <a:gd name="csX2" fmla="*/ 114914 w 119766"/>
                <a:gd name="csY2" fmla="*/ 138322 h 153045"/>
                <a:gd name="csX3" fmla="*/ 119143 w 119766"/>
                <a:gd name="csY3" fmla="*/ 129516 h 153045"/>
                <a:gd name="csX4" fmla="*/ 114611 w 119766"/>
                <a:gd name="csY4" fmla="*/ 121317 h 153045"/>
                <a:gd name="csX5" fmla="*/ 104642 w 119766"/>
                <a:gd name="csY5" fmla="*/ 122228 h 153045"/>
                <a:gd name="csX6" fmla="*/ 88328 w 119766"/>
                <a:gd name="csY6" fmla="*/ 130731 h 153045"/>
                <a:gd name="csX7" fmla="*/ 72920 w 119766"/>
                <a:gd name="csY7" fmla="*/ 133160 h 153045"/>
                <a:gd name="csX8" fmla="*/ 37573 w 119766"/>
                <a:gd name="csY8" fmla="*/ 117977 h 153045"/>
                <a:gd name="csX9" fmla="*/ 25186 w 119766"/>
                <a:gd name="csY9" fmla="*/ 76072 h 153045"/>
                <a:gd name="csX10" fmla="*/ 37573 w 119766"/>
                <a:gd name="csY10" fmla="*/ 34774 h 153045"/>
                <a:gd name="csX11" fmla="*/ 72920 w 119766"/>
                <a:gd name="csY11" fmla="*/ 20198 h 153045"/>
                <a:gd name="csX12" fmla="*/ 88328 w 119766"/>
                <a:gd name="csY12" fmla="*/ 22627 h 153045"/>
                <a:gd name="csX13" fmla="*/ 104642 w 119766"/>
                <a:gd name="csY13" fmla="*/ 31130 h 153045"/>
                <a:gd name="csX14" fmla="*/ 114611 w 119766"/>
                <a:gd name="csY14" fmla="*/ 32345 h 153045"/>
                <a:gd name="csX15" fmla="*/ 119747 w 119766"/>
                <a:gd name="csY15" fmla="*/ 24146 h 153045"/>
                <a:gd name="csX16" fmla="*/ 115518 w 119766"/>
                <a:gd name="csY16" fmla="*/ 15036 h 153045"/>
                <a:gd name="csX17" fmla="*/ 94068 w 119766"/>
                <a:gd name="csY17" fmla="*/ 3800 h 153045"/>
                <a:gd name="csX18" fmla="*/ 71409 w 119766"/>
                <a:gd name="csY18" fmla="*/ 157 h 153045"/>
                <a:gd name="csX19" fmla="*/ 19144 w 119766"/>
                <a:gd name="csY19" fmla="*/ 20502 h 153045"/>
                <a:gd name="csX20" fmla="*/ 111 w 119766"/>
                <a:gd name="csY20" fmla="*/ 75768 h 153045"/>
                <a:gd name="csX21" fmla="*/ 8570 w 119766"/>
                <a:gd name="csY21" fmla="*/ 116762 h 153045"/>
                <a:gd name="csX22" fmla="*/ 33343 w 119766"/>
                <a:gd name="csY22" fmla="*/ 143788 h 153045"/>
                <a:gd name="csX23" fmla="*/ 71409 w 119766"/>
                <a:gd name="csY23" fmla="*/ 153202 h 1530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119766" h="153045">
                  <a:moveTo>
                    <a:pt x="71409" y="153202"/>
                  </a:moveTo>
                  <a:cubicBezTo>
                    <a:pt x="78660" y="153202"/>
                    <a:pt x="85911" y="152291"/>
                    <a:pt x="93766" y="149862"/>
                  </a:cubicBezTo>
                  <a:cubicBezTo>
                    <a:pt x="101318" y="147432"/>
                    <a:pt x="108267" y="143788"/>
                    <a:pt x="114914" y="138322"/>
                  </a:cubicBezTo>
                  <a:cubicBezTo>
                    <a:pt x="117935" y="136197"/>
                    <a:pt x="119445" y="133160"/>
                    <a:pt x="119143" y="129516"/>
                  </a:cubicBezTo>
                  <a:cubicBezTo>
                    <a:pt x="118841" y="125872"/>
                    <a:pt x="117330" y="123139"/>
                    <a:pt x="114611" y="121317"/>
                  </a:cubicBezTo>
                  <a:cubicBezTo>
                    <a:pt x="111590" y="119495"/>
                    <a:pt x="108267" y="119799"/>
                    <a:pt x="104642" y="122228"/>
                  </a:cubicBezTo>
                  <a:cubicBezTo>
                    <a:pt x="99204" y="126480"/>
                    <a:pt x="93766" y="129213"/>
                    <a:pt x="88328" y="130731"/>
                  </a:cubicBezTo>
                  <a:cubicBezTo>
                    <a:pt x="82890" y="132553"/>
                    <a:pt x="77754" y="133160"/>
                    <a:pt x="72920" y="133160"/>
                  </a:cubicBezTo>
                  <a:cubicBezTo>
                    <a:pt x="57512" y="133160"/>
                    <a:pt x="45730" y="128302"/>
                    <a:pt x="37573" y="117977"/>
                  </a:cubicBezTo>
                  <a:cubicBezTo>
                    <a:pt x="29114" y="107653"/>
                    <a:pt x="25186" y="93684"/>
                    <a:pt x="25186" y="76072"/>
                  </a:cubicBezTo>
                  <a:cubicBezTo>
                    <a:pt x="25186" y="58156"/>
                    <a:pt x="29114" y="44491"/>
                    <a:pt x="37573" y="34774"/>
                  </a:cubicBezTo>
                  <a:cubicBezTo>
                    <a:pt x="45730" y="25057"/>
                    <a:pt x="57512" y="20198"/>
                    <a:pt x="72920" y="20198"/>
                  </a:cubicBezTo>
                  <a:cubicBezTo>
                    <a:pt x="77754" y="20198"/>
                    <a:pt x="82890" y="21109"/>
                    <a:pt x="88328" y="22627"/>
                  </a:cubicBezTo>
                  <a:cubicBezTo>
                    <a:pt x="93766" y="24449"/>
                    <a:pt x="99204" y="27182"/>
                    <a:pt x="104642" y="31130"/>
                  </a:cubicBezTo>
                  <a:cubicBezTo>
                    <a:pt x="108267" y="33863"/>
                    <a:pt x="111590" y="34167"/>
                    <a:pt x="114611" y="32345"/>
                  </a:cubicBezTo>
                  <a:cubicBezTo>
                    <a:pt x="117632" y="30523"/>
                    <a:pt x="119143" y="27790"/>
                    <a:pt x="119747" y="24146"/>
                  </a:cubicBezTo>
                  <a:cubicBezTo>
                    <a:pt x="120352" y="20502"/>
                    <a:pt x="118841" y="17465"/>
                    <a:pt x="115518" y="15036"/>
                  </a:cubicBezTo>
                  <a:cubicBezTo>
                    <a:pt x="108871" y="9874"/>
                    <a:pt x="101923" y="6230"/>
                    <a:pt x="94068" y="3800"/>
                  </a:cubicBezTo>
                  <a:cubicBezTo>
                    <a:pt x="86213" y="1371"/>
                    <a:pt x="78660" y="157"/>
                    <a:pt x="71409" y="157"/>
                  </a:cubicBezTo>
                  <a:cubicBezTo>
                    <a:pt x="49053" y="157"/>
                    <a:pt x="31833" y="7141"/>
                    <a:pt x="19144" y="20502"/>
                  </a:cubicBezTo>
                  <a:cubicBezTo>
                    <a:pt x="6455" y="33863"/>
                    <a:pt x="111" y="52386"/>
                    <a:pt x="111" y="75768"/>
                  </a:cubicBezTo>
                  <a:cubicBezTo>
                    <a:pt x="111" y="91559"/>
                    <a:pt x="2830" y="105223"/>
                    <a:pt x="8570" y="116762"/>
                  </a:cubicBezTo>
                  <a:cubicBezTo>
                    <a:pt x="14310" y="128302"/>
                    <a:pt x="22467" y="137411"/>
                    <a:pt x="33343" y="143788"/>
                  </a:cubicBezTo>
                  <a:cubicBezTo>
                    <a:pt x="43917" y="150165"/>
                    <a:pt x="56606" y="153202"/>
                    <a:pt x="71409" y="153202"/>
                  </a:cubicBezTo>
                  <a:close/>
                </a:path>
              </a:pathLst>
            </a:custGeom>
            <a:solidFill>
              <a:srgbClr val="000000"/>
            </a:solidFill>
            <a:ln w="30324" cap="flat">
              <a:noFill/>
              <a:prstDash val="solid"/>
              <a:miter/>
            </a:ln>
          </p:spPr>
          <p:txBody>
            <a:bodyPr/>
            <a:lstStyle/>
            <a:p>
              <a:endParaRPr lang="en-CA"/>
            </a:p>
          </p:txBody>
        </p:sp>
        <p:sp>
          <p:nvSpPr>
            <p:cNvPr id="261" name="Freeform: Shape 260">
              <a:extLst>
                <a:ext uri="{FF2B5EF4-FFF2-40B4-BE49-F238E27FC236}">
                  <a16:creationId xmlns:a16="http://schemas.microsoft.com/office/drawing/2014/main" id="{243DD70C-A9C4-1F26-9A69-E4737E3C6A13}"/>
                </a:ext>
              </a:extLst>
            </p:cNvPr>
            <p:cNvSpPr/>
            <p:nvPr>
              <p:custDataLst>
                <p:tags r:id="rId13"/>
              </p:custDataLst>
            </p:nvPr>
          </p:nvSpPr>
          <p:spPr>
            <a:xfrm>
              <a:off x="6058844" y="7161148"/>
              <a:ext cx="121449" cy="153045"/>
            </a:xfrm>
            <a:custGeom>
              <a:avLst/>
              <a:gdLst>
                <a:gd name="csX0" fmla="*/ 52985 w 121449"/>
                <a:gd name="csY0" fmla="*/ 153202 h 153045"/>
                <a:gd name="csX1" fmla="*/ 80779 w 121449"/>
                <a:gd name="csY1" fmla="*/ 145610 h 153045"/>
                <a:gd name="csX2" fmla="*/ 98604 w 121449"/>
                <a:gd name="csY2" fmla="*/ 124961 h 153045"/>
                <a:gd name="csX3" fmla="*/ 98604 w 121449"/>
                <a:gd name="csY3" fmla="*/ 139841 h 153045"/>
                <a:gd name="csX4" fmla="*/ 110386 w 121449"/>
                <a:gd name="csY4" fmla="*/ 152595 h 153045"/>
                <a:gd name="csX5" fmla="*/ 121565 w 121449"/>
                <a:gd name="csY5" fmla="*/ 139841 h 153045"/>
                <a:gd name="csX6" fmla="*/ 121565 w 121449"/>
                <a:gd name="csY6" fmla="*/ 57549 h 153045"/>
                <a:gd name="csX7" fmla="*/ 107667 w 121449"/>
                <a:gd name="csY7" fmla="*/ 14125 h 153045"/>
                <a:gd name="csX8" fmla="*/ 65674 w 121449"/>
                <a:gd name="csY8" fmla="*/ 157 h 153045"/>
                <a:gd name="csX9" fmla="*/ 40598 w 121449"/>
                <a:gd name="csY9" fmla="*/ 3193 h 153045"/>
                <a:gd name="csX10" fmla="*/ 14617 w 121449"/>
                <a:gd name="csY10" fmla="*/ 12910 h 153045"/>
                <a:gd name="csX11" fmla="*/ 8575 w 121449"/>
                <a:gd name="csY11" fmla="*/ 19287 h 153045"/>
                <a:gd name="csX12" fmla="*/ 8575 w 121449"/>
                <a:gd name="csY12" fmla="*/ 27182 h 153045"/>
                <a:gd name="csX13" fmla="*/ 13408 w 121449"/>
                <a:gd name="csY13" fmla="*/ 32648 h 153045"/>
                <a:gd name="csX14" fmla="*/ 22170 w 121449"/>
                <a:gd name="csY14" fmla="*/ 31434 h 153045"/>
                <a:gd name="csX15" fmla="*/ 44224 w 121449"/>
                <a:gd name="csY15" fmla="*/ 22627 h 153045"/>
                <a:gd name="csX16" fmla="*/ 65674 w 121449"/>
                <a:gd name="csY16" fmla="*/ 19895 h 153045"/>
                <a:gd name="csX17" fmla="*/ 90145 w 121449"/>
                <a:gd name="csY17" fmla="*/ 28397 h 153045"/>
                <a:gd name="csX18" fmla="*/ 98000 w 121449"/>
                <a:gd name="csY18" fmla="*/ 55423 h 153045"/>
                <a:gd name="csX19" fmla="*/ 98000 w 121449"/>
                <a:gd name="csY19" fmla="*/ 64836 h 153045"/>
                <a:gd name="csX20" fmla="*/ 88332 w 121449"/>
                <a:gd name="csY20" fmla="*/ 64836 h 153045"/>
                <a:gd name="csX21" fmla="*/ 35765 w 121449"/>
                <a:gd name="csY21" fmla="*/ 69088 h 153045"/>
                <a:gd name="csX22" fmla="*/ 8273 w 121449"/>
                <a:gd name="csY22" fmla="*/ 82449 h 153045"/>
                <a:gd name="csX23" fmla="*/ 116 w 121449"/>
                <a:gd name="csY23" fmla="*/ 107956 h 153045"/>
                <a:gd name="csX24" fmla="*/ 7064 w 121449"/>
                <a:gd name="csY24" fmla="*/ 131035 h 153045"/>
                <a:gd name="csX25" fmla="*/ 25795 w 121449"/>
                <a:gd name="csY25" fmla="*/ 147432 h 153045"/>
                <a:gd name="csX26" fmla="*/ 52985 w 121449"/>
                <a:gd name="csY26" fmla="*/ 153202 h 153045"/>
                <a:gd name="csX27" fmla="*/ 56913 w 121449"/>
                <a:gd name="csY27" fmla="*/ 134679 h 153045"/>
                <a:gd name="csX28" fmla="*/ 33348 w 121449"/>
                <a:gd name="csY28" fmla="*/ 126783 h 153045"/>
                <a:gd name="csX29" fmla="*/ 24889 w 121449"/>
                <a:gd name="csY29" fmla="*/ 106438 h 153045"/>
                <a:gd name="csX30" fmla="*/ 30327 w 121449"/>
                <a:gd name="csY30" fmla="*/ 91255 h 153045"/>
                <a:gd name="csX31" fmla="*/ 49964 w 121449"/>
                <a:gd name="csY31" fmla="*/ 83360 h 153045"/>
                <a:gd name="csX32" fmla="*/ 88634 w 121449"/>
                <a:gd name="csY32" fmla="*/ 80930 h 153045"/>
                <a:gd name="csX33" fmla="*/ 98000 w 121449"/>
                <a:gd name="csY33" fmla="*/ 80930 h 153045"/>
                <a:gd name="csX34" fmla="*/ 98000 w 121449"/>
                <a:gd name="csY34" fmla="*/ 90040 h 153045"/>
                <a:gd name="csX35" fmla="*/ 86520 w 121449"/>
                <a:gd name="csY35" fmla="*/ 122228 h 153045"/>
                <a:gd name="csX36" fmla="*/ 56913 w 121449"/>
                <a:gd name="csY36" fmla="*/ 134679 h 1530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Lst>
              <a:rect l="l" t="t" r="r" b="b"/>
              <a:pathLst>
                <a:path w="121449" h="153045">
                  <a:moveTo>
                    <a:pt x="52985" y="153202"/>
                  </a:moveTo>
                  <a:cubicBezTo>
                    <a:pt x="63559" y="153202"/>
                    <a:pt x="72924" y="150773"/>
                    <a:pt x="80779" y="145610"/>
                  </a:cubicBezTo>
                  <a:cubicBezTo>
                    <a:pt x="88634" y="140752"/>
                    <a:pt x="94677" y="133768"/>
                    <a:pt x="98604" y="124961"/>
                  </a:cubicBezTo>
                  <a:lnTo>
                    <a:pt x="98604" y="139841"/>
                  </a:lnTo>
                  <a:cubicBezTo>
                    <a:pt x="98604" y="148343"/>
                    <a:pt x="102531" y="152595"/>
                    <a:pt x="110386" y="152595"/>
                  </a:cubicBezTo>
                  <a:cubicBezTo>
                    <a:pt x="117637" y="152595"/>
                    <a:pt x="121565" y="148343"/>
                    <a:pt x="121565" y="139841"/>
                  </a:cubicBezTo>
                  <a:lnTo>
                    <a:pt x="121565" y="57549"/>
                  </a:lnTo>
                  <a:cubicBezTo>
                    <a:pt x="121565" y="38114"/>
                    <a:pt x="116731" y="23538"/>
                    <a:pt x="107667" y="14125"/>
                  </a:cubicBezTo>
                  <a:cubicBezTo>
                    <a:pt x="98604" y="5015"/>
                    <a:pt x="84405" y="157"/>
                    <a:pt x="65674" y="157"/>
                  </a:cubicBezTo>
                  <a:cubicBezTo>
                    <a:pt x="57819" y="157"/>
                    <a:pt x="49360" y="1371"/>
                    <a:pt x="40598" y="3193"/>
                  </a:cubicBezTo>
                  <a:cubicBezTo>
                    <a:pt x="31837" y="5319"/>
                    <a:pt x="23076" y="8659"/>
                    <a:pt x="14617" y="12910"/>
                  </a:cubicBezTo>
                  <a:cubicBezTo>
                    <a:pt x="11596" y="14429"/>
                    <a:pt x="9481" y="16554"/>
                    <a:pt x="8575" y="19287"/>
                  </a:cubicBezTo>
                  <a:cubicBezTo>
                    <a:pt x="7668" y="22020"/>
                    <a:pt x="7668" y="24753"/>
                    <a:pt x="8575" y="27182"/>
                  </a:cubicBezTo>
                  <a:cubicBezTo>
                    <a:pt x="9481" y="29612"/>
                    <a:pt x="10992" y="31434"/>
                    <a:pt x="13408" y="32648"/>
                  </a:cubicBezTo>
                  <a:cubicBezTo>
                    <a:pt x="15825" y="33863"/>
                    <a:pt x="18544" y="33256"/>
                    <a:pt x="22170" y="31434"/>
                  </a:cubicBezTo>
                  <a:cubicBezTo>
                    <a:pt x="29722" y="27486"/>
                    <a:pt x="36973" y="24449"/>
                    <a:pt x="44224" y="22627"/>
                  </a:cubicBezTo>
                  <a:cubicBezTo>
                    <a:pt x="51475" y="20806"/>
                    <a:pt x="58423" y="19895"/>
                    <a:pt x="65674" y="19895"/>
                  </a:cubicBezTo>
                  <a:cubicBezTo>
                    <a:pt x="76852" y="19895"/>
                    <a:pt x="85009" y="22931"/>
                    <a:pt x="90145" y="28397"/>
                  </a:cubicBezTo>
                  <a:cubicBezTo>
                    <a:pt x="95281" y="33863"/>
                    <a:pt x="98000" y="42973"/>
                    <a:pt x="98000" y="55423"/>
                  </a:cubicBezTo>
                  <a:lnTo>
                    <a:pt x="98000" y="64836"/>
                  </a:lnTo>
                  <a:lnTo>
                    <a:pt x="88332" y="64836"/>
                  </a:lnTo>
                  <a:cubicBezTo>
                    <a:pt x="65976" y="64836"/>
                    <a:pt x="48453" y="66355"/>
                    <a:pt x="35765" y="69088"/>
                  </a:cubicBezTo>
                  <a:cubicBezTo>
                    <a:pt x="23076" y="71821"/>
                    <a:pt x="13711" y="76376"/>
                    <a:pt x="8273" y="82449"/>
                  </a:cubicBezTo>
                  <a:cubicBezTo>
                    <a:pt x="2834" y="88826"/>
                    <a:pt x="116" y="97328"/>
                    <a:pt x="116" y="107956"/>
                  </a:cubicBezTo>
                  <a:cubicBezTo>
                    <a:pt x="116" y="116459"/>
                    <a:pt x="2230" y="124354"/>
                    <a:pt x="7064" y="131035"/>
                  </a:cubicBezTo>
                  <a:cubicBezTo>
                    <a:pt x="11596" y="138019"/>
                    <a:pt x="17940" y="143485"/>
                    <a:pt x="25795" y="147432"/>
                  </a:cubicBezTo>
                  <a:cubicBezTo>
                    <a:pt x="33650" y="151380"/>
                    <a:pt x="42713" y="153202"/>
                    <a:pt x="52985" y="153202"/>
                  </a:cubicBezTo>
                  <a:close/>
                  <a:moveTo>
                    <a:pt x="56913" y="134679"/>
                  </a:moveTo>
                  <a:cubicBezTo>
                    <a:pt x="46943" y="134679"/>
                    <a:pt x="39088" y="132249"/>
                    <a:pt x="33348" y="126783"/>
                  </a:cubicBezTo>
                  <a:cubicBezTo>
                    <a:pt x="27608" y="121621"/>
                    <a:pt x="24889" y="114941"/>
                    <a:pt x="24889" y="106438"/>
                  </a:cubicBezTo>
                  <a:cubicBezTo>
                    <a:pt x="24889" y="100061"/>
                    <a:pt x="26701" y="94899"/>
                    <a:pt x="30327" y="91255"/>
                  </a:cubicBezTo>
                  <a:cubicBezTo>
                    <a:pt x="33952" y="87611"/>
                    <a:pt x="40598" y="84878"/>
                    <a:pt x="49964" y="83360"/>
                  </a:cubicBezTo>
                  <a:cubicBezTo>
                    <a:pt x="59329" y="81841"/>
                    <a:pt x="72320" y="80930"/>
                    <a:pt x="88634" y="80930"/>
                  </a:cubicBezTo>
                  <a:lnTo>
                    <a:pt x="98000" y="80930"/>
                  </a:lnTo>
                  <a:lnTo>
                    <a:pt x="98000" y="90040"/>
                  </a:lnTo>
                  <a:cubicBezTo>
                    <a:pt x="98000" y="103098"/>
                    <a:pt x="94072" y="113726"/>
                    <a:pt x="86520" y="122228"/>
                  </a:cubicBezTo>
                  <a:cubicBezTo>
                    <a:pt x="78665" y="130731"/>
                    <a:pt x="68997" y="134679"/>
                    <a:pt x="56913" y="134679"/>
                  </a:cubicBezTo>
                  <a:close/>
                </a:path>
              </a:pathLst>
            </a:custGeom>
            <a:solidFill>
              <a:srgbClr val="000000"/>
            </a:solidFill>
            <a:ln w="30324" cap="flat">
              <a:noFill/>
              <a:prstDash val="solid"/>
              <a:miter/>
            </a:ln>
          </p:spPr>
          <p:txBody>
            <a:bodyPr/>
            <a:lstStyle/>
            <a:p>
              <a:endParaRPr lang="en-CA"/>
            </a:p>
          </p:txBody>
        </p:sp>
        <p:sp>
          <p:nvSpPr>
            <p:cNvPr id="262" name="Freeform: Shape 261">
              <a:extLst>
                <a:ext uri="{FF2B5EF4-FFF2-40B4-BE49-F238E27FC236}">
                  <a16:creationId xmlns:a16="http://schemas.microsoft.com/office/drawing/2014/main" id="{6F66FE93-DB55-0975-0446-2B7B9FBD437F}"/>
                </a:ext>
              </a:extLst>
            </p:cNvPr>
            <p:cNvSpPr/>
            <p:nvPr>
              <p:custDataLst>
                <p:tags r:id="rId14"/>
              </p:custDataLst>
            </p:nvPr>
          </p:nvSpPr>
          <p:spPr>
            <a:xfrm>
              <a:off x="6201743" y="7116510"/>
              <a:ext cx="109062" cy="197683"/>
            </a:xfrm>
            <a:custGeom>
              <a:avLst/>
              <a:gdLst>
                <a:gd name="csX0" fmla="*/ 82899 w 109062"/>
                <a:gd name="csY0" fmla="*/ 197840 h 197683"/>
                <a:gd name="csX1" fmla="*/ 93473 w 109062"/>
                <a:gd name="csY1" fmla="*/ 196929 h 197683"/>
                <a:gd name="csX2" fmla="*/ 103141 w 109062"/>
                <a:gd name="csY2" fmla="*/ 194500 h 197683"/>
                <a:gd name="csX3" fmla="*/ 107673 w 109062"/>
                <a:gd name="csY3" fmla="*/ 190249 h 197683"/>
                <a:gd name="csX4" fmla="*/ 109183 w 109062"/>
                <a:gd name="csY4" fmla="*/ 183568 h 197683"/>
                <a:gd name="csX5" fmla="*/ 107371 w 109062"/>
                <a:gd name="csY5" fmla="*/ 176280 h 197683"/>
                <a:gd name="csX6" fmla="*/ 102839 w 109062"/>
                <a:gd name="csY6" fmla="*/ 174458 h 197683"/>
                <a:gd name="csX7" fmla="*/ 95890 w 109062"/>
                <a:gd name="csY7" fmla="*/ 175673 h 197683"/>
                <a:gd name="csX8" fmla="*/ 86223 w 109062"/>
                <a:gd name="csY8" fmla="*/ 176887 h 197683"/>
                <a:gd name="csX9" fmla="*/ 62658 w 109062"/>
                <a:gd name="csY9" fmla="*/ 168081 h 197683"/>
                <a:gd name="csX10" fmla="*/ 55407 w 109062"/>
                <a:gd name="csY10" fmla="*/ 141663 h 197683"/>
                <a:gd name="csX11" fmla="*/ 55407 w 109062"/>
                <a:gd name="csY11" fmla="*/ 66658 h 197683"/>
                <a:gd name="csX12" fmla="*/ 93473 w 109062"/>
                <a:gd name="csY12" fmla="*/ 66658 h 197683"/>
                <a:gd name="csX13" fmla="*/ 104047 w 109062"/>
                <a:gd name="csY13" fmla="*/ 56941 h 197683"/>
                <a:gd name="csX14" fmla="*/ 93473 w 109062"/>
                <a:gd name="csY14" fmla="*/ 47528 h 197683"/>
                <a:gd name="csX15" fmla="*/ 55407 w 109062"/>
                <a:gd name="csY15" fmla="*/ 47528 h 197683"/>
                <a:gd name="csX16" fmla="*/ 55407 w 109062"/>
                <a:gd name="csY16" fmla="*/ 12607 h 197683"/>
                <a:gd name="csX17" fmla="*/ 43323 w 109062"/>
                <a:gd name="csY17" fmla="*/ 157 h 197683"/>
                <a:gd name="csX18" fmla="*/ 30936 w 109062"/>
                <a:gd name="csY18" fmla="*/ 12607 h 197683"/>
                <a:gd name="csX19" fmla="*/ 30936 w 109062"/>
                <a:gd name="csY19" fmla="*/ 47528 h 197683"/>
                <a:gd name="csX20" fmla="*/ 10695 w 109062"/>
                <a:gd name="csY20" fmla="*/ 47528 h 197683"/>
                <a:gd name="csX21" fmla="*/ 121 w 109062"/>
                <a:gd name="csY21" fmla="*/ 56941 h 197683"/>
                <a:gd name="csX22" fmla="*/ 10695 w 109062"/>
                <a:gd name="csY22" fmla="*/ 66658 h 197683"/>
                <a:gd name="csX23" fmla="*/ 30936 w 109062"/>
                <a:gd name="csY23" fmla="*/ 66658 h 197683"/>
                <a:gd name="csX24" fmla="*/ 30936 w 109062"/>
                <a:gd name="csY24" fmla="*/ 144092 h 197683"/>
                <a:gd name="csX25" fmla="*/ 43927 w 109062"/>
                <a:gd name="csY25" fmla="*/ 184175 h 197683"/>
                <a:gd name="csX26" fmla="*/ 82899 w 109062"/>
                <a:gd name="csY26" fmla="*/ 197840 h 1976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109062" h="197683">
                  <a:moveTo>
                    <a:pt x="82899" y="197840"/>
                  </a:moveTo>
                  <a:cubicBezTo>
                    <a:pt x="85921" y="197840"/>
                    <a:pt x="89546" y="197536"/>
                    <a:pt x="93473" y="196929"/>
                  </a:cubicBezTo>
                  <a:cubicBezTo>
                    <a:pt x="97401" y="196322"/>
                    <a:pt x="100724" y="195411"/>
                    <a:pt x="103141" y="194500"/>
                  </a:cubicBezTo>
                  <a:cubicBezTo>
                    <a:pt x="105256" y="193892"/>
                    <a:pt x="106766" y="192374"/>
                    <a:pt x="107673" y="190249"/>
                  </a:cubicBezTo>
                  <a:cubicBezTo>
                    <a:pt x="108579" y="188427"/>
                    <a:pt x="109183" y="185997"/>
                    <a:pt x="109183" y="183568"/>
                  </a:cubicBezTo>
                  <a:cubicBezTo>
                    <a:pt x="109183" y="180228"/>
                    <a:pt x="108579" y="177798"/>
                    <a:pt x="107371" y="176280"/>
                  </a:cubicBezTo>
                  <a:cubicBezTo>
                    <a:pt x="106162" y="175065"/>
                    <a:pt x="104652" y="174458"/>
                    <a:pt x="102839" y="174458"/>
                  </a:cubicBezTo>
                  <a:cubicBezTo>
                    <a:pt x="100724" y="174458"/>
                    <a:pt x="98307" y="175065"/>
                    <a:pt x="95890" y="175673"/>
                  </a:cubicBezTo>
                  <a:cubicBezTo>
                    <a:pt x="93171" y="176584"/>
                    <a:pt x="89848" y="176887"/>
                    <a:pt x="86223" y="176887"/>
                  </a:cubicBezTo>
                  <a:cubicBezTo>
                    <a:pt x="75347" y="176887"/>
                    <a:pt x="67492" y="174154"/>
                    <a:pt x="62658" y="168081"/>
                  </a:cubicBezTo>
                  <a:cubicBezTo>
                    <a:pt x="57824" y="162008"/>
                    <a:pt x="55407" y="153202"/>
                    <a:pt x="55407" y="141663"/>
                  </a:cubicBezTo>
                  <a:lnTo>
                    <a:pt x="55407" y="66658"/>
                  </a:lnTo>
                  <a:lnTo>
                    <a:pt x="93473" y="66658"/>
                  </a:lnTo>
                  <a:cubicBezTo>
                    <a:pt x="100422" y="66658"/>
                    <a:pt x="104047" y="63622"/>
                    <a:pt x="104047" y="56941"/>
                  </a:cubicBezTo>
                  <a:cubicBezTo>
                    <a:pt x="104047" y="50868"/>
                    <a:pt x="100422" y="47528"/>
                    <a:pt x="93473" y="47528"/>
                  </a:cubicBezTo>
                  <a:lnTo>
                    <a:pt x="55407" y="47528"/>
                  </a:lnTo>
                  <a:lnTo>
                    <a:pt x="55407" y="12607"/>
                  </a:lnTo>
                  <a:cubicBezTo>
                    <a:pt x="55407" y="4408"/>
                    <a:pt x="51178" y="157"/>
                    <a:pt x="43323" y="157"/>
                  </a:cubicBezTo>
                  <a:cubicBezTo>
                    <a:pt x="34864" y="157"/>
                    <a:pt x="30936" y="4408"/>
                    <a:pt x="30936" y="12607"/>
                  </a:cubicBezTo>
                  <a:lnTo>
                    <a:pt x="30936" y="47528"/>
                  </a:lnTo>
                  <a:lnTo>
                    <a:pt x="10695" y="47528"/>
                  </a:lnTo>
                  <a:cubicBezTo>
                    <a:pt x="3444" y="47528"/>
                    <a:pt x="121" y="50868"/>
                    <a:pt x="121" y="56941"/>
                  </a:cubicBezTo>
                  <a:cubicBezTo>
                    <a:pt x="121" y="63622"/>
                    <a:pt x="3444" y="66658"/>
                    <a:pt x="10695" y="66658"/>
                  </a:cubicBezTo>
                  <a:lnTo>
                    <a:pt x="30936" y="66658"/>
                  </a:lnTo>
                  <a:lnTo>
                    <a:pt x="30936" y="144092"/>
                  </a:lnTo>
                  <a:cubicBezTo>
                    <a:pt x="30936" y="161704"/>
                    <a:pt x="35166" y="175065"/>
                    <a:pt x="43927" y="184175"/>
                  </a:cubicBezTo>
                  <a:cubicBezTo>
                    <a:pt x="52386" y="193285"/>
                    <a:pt x="65377" y="197840"/>
                    <a:pt x="82899" y="197840"/>
                  </a:cubicBezTo>
                  <a:close/>
                </a:path>
              </a:pathLst>
            </a:custGeom>
            <a:solidFill>
              <a:srgbClr val="000000"/>
            </a:solidFill>
            <a:ln w="30324" cap="flat">
              <a:noFill/>
              <a:prstDash val="solid"/>
              <a:miter/>
            </a:ln>
          </p:spPr>
          <p:txBody>
            <a:bodyPr/>
            <a:lstStyle/>
            <a:p>
              <a:endParaRPr lang="en-CA"/>
            </a:p>
          </p:txBody>
        </p:sp>
        <p:sp>
          <p:nvSpPr>
            <p:cNvPr id="264" name="Freeform: Shape 263">
              <a:extLst>
                <a:ext uri="{FF2B5EF4-FFF2-40B4-BE49-F238E27FC236}">
                  <a16:creationId xmlns:a16="http://schemas.microsoft.com/office/drawing/2014/main" id="{5E7510A3-A9C0-99F2-5ABD-2C116E607ACE}"/>
                </a:ext>
              </a:extLst>
            </p:cNvPr>
            <p:cNvSpPr/>
            <p:nvPr>
              <p:custDataLst>
                <p:tags r:id="rId15"/>
              </p:custDataLst>
            </p:nvPr>
          </p:nvSpPr>
          <p:spPr>
            <a:xfrm>
              <a:off x="7040490" y="5224736"/>
              <a:ext cx="199098" cy="218332"/>
            </a:xfrm>
            <a:custGeom>
              <a:avLst/>
              <a:gdLst>
                <a:gd name="csX0" fmla="*/ 100003 w 199098"/>
                <a:gd name="csY0" fmla="*/ 218428 h 218332"/>
                <a:gd name="csX1" fmla="*/ 109067 w 199098"/>
                <a:gd name="csY1" fmla="*/ 215695 h 218332"/>
                <a:gd name="csX2" fmla="*/ 114807 w 199098"/>
                <a:gd name="csY2" fmla="*/ 207496 h 218332"/>
                <a:gd name="csX3" fmla="*/ 197888 w 199098"/>
                <a:gd name="csY3" fmla="*/ 16493 h 218332"/>
                <a:gd name="csX4" fmla="*/ 197888 w 199098"/>
                <a:gd name="csY4" fmla="*/ 4954 h 218332"/>
                <a:gd name="csX5" fmla="*/ 188522 w 199098"/>
                <a:gd name="csY5" fmla="*/ 95 h 218332"/>
                <a:gd name="csX6" fmla="*/ 180063 w 199098"/>
                <a:gd name="csY6" fmla="*/ 2524 h 218332"/>
                <a:gd name="csX7" fmla="*/ 174927 w 199098"/>
                <a:gd name="csY7" fmla="*/ 9812 h 218332"/>
                <a:gd name="csX8" fmla="*/ 100305 w 199098"/>
                <a:gd name="csY8" fmla="*/ 184721 h 218332"/>
                <a:gd name="csX9" fmla="*/ 25382 w 199098"/>
                <a:gd name="csY9" fmla="*/ 10116 h 218332"/>
                <a:gd name="csX10" fmla="*/ 20246 w 199098"/>
                <a:gd name="csY10" fmla="*/ 2828 h 218332"/>
                <a:gd name="csX11" fmla="*/ 12089 w 199098"/>
                <a:gd name="csY11" fmla="*/ 95 h 218332"/>
                <a:gd name="csX12" fmla="*/ 2119 w 199098"/>
                <a:gd name="csY12" fmla="*/ 4650 h 218332"/>
                <a:gd name="csX13" fmla="*/ 1817 w 199098"/>
                <a:gd name="csY13" fmla="*/ 16493 h 218332"/>
                <a:gd name="csX14" fmla="*/ 84898 w 199098"/>
                <a:gd name="csY14" fmla="*/ 207496 h 218332"/>
                <a:gd name="csX15" fmla="*/ 100003 w 199098"/>
                <a:gd name="csY15" fmla="*/ 218428 h 218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199098" h="218332">
                  <a:moveTo>
                    <a:pt x="100003" y="218428"/>
                  </a:moveTo>
                  <a:cubicBezTo>
                    <a:pt x="103629" y="218428"/>
                    <a:pt x="106650" y="217517"/>
                    <a:pt x="109067" y="215695"/>
                  </a:cubicBezTo>
                  <a:cubicBezTo>
                    <a:pt x="111182" y="213873"/>
                    <a:pt x="112994" y="211140"/>
                    <a:pt x="114807" y="207496"/>
                  </a:cubicBezTo>
                  <a:lnTo>
                    <a:pt x="197888" y="16493"/>
                  </a:lnTo>
                  <a:cubicBezTo>
                    <a:pt x="199700" y="11938"/>
                    <a:pt x="199700" y="7990"/>
                    <a:pt x="197888" y="4954"/>
                  </a:cubicBezTo>
                  <a:cubicBezTo>
                    <a:pt x="195773" y="1917"/>
                    <a:pt x="192752" y="95"/>
                    <a:pt x="188522" y="95"/>
                  </a:cubicBezTo>
                  <a:cubicBezTo>
                    <a:pt x="184897" y="95"/>
                    <a:pt x="181876" y="1006"/>
                    <a:pt x="180063" y="2524"/>
                  </a:cubicBezTo>
                  <a:cubicBezTo>
                    <a:pt x="177948" y="4346"/>
                    <a:pt x="176136" y="6776"/>
                    <a:pt x="174927" y="9812"/>
                  </a:cubicBezTo>
                  <a:lnTo>
                    <a:pt x="100305" y="184721"/>
                  </a:lnTo>
                  <a:lnTo>
                    <a:pt x="25382" y="10116"/>
                  </a:lnTo>
                  <a:cubicBezTo>
                    <a:pt x="23871" y="7079"/>
                    <a:pt x="22058" y="4650"/>
                    <a:pt x="20246" y="2828"/>
                  </a:cubicBezTo>
                  <a:cubicBezTo>
                    <a:pt x="18433" y="1006"/>
                    <a:pt x="15714" y="95"/>
                    <a:pt x="12089" y="95"/>
                  </a:cubicBezTo>
                  <a:cubicBezTo>
                    <a:pt x="7859" y="95"/>
                    <a:pt x="4536" y="1613"/>
                    <a:pt x="2119" y="4650"/>
                  </a:cubicBezTo>
                  <a:cubicBezTo>
                    <a:pt x="-298" y="7687"/>
                    <a:pt x="-600" y="11634"/>
                    <a:pt x="1817" y="16493"/>
                  </a:cubicBezTo>
                  <a:lnTo>
                    <a:pt x="84898" y="207496"/>
                  </a:lnTo>
                  <a:cubicBezTo>
                    <a:pt x="87919" y="214784"/>
                    <a:pt x="92753" y="218428"/>
                    <a:pt x="100003" y="218428"/>
                  </a:cubicBezTo>
                  <a:close/>
                </a:path>
              </a:pathLst>
            </a:custGeom>
            <a:solidFill>
              <a:srgbClr val="000000"/>
            </a:solidFill>
            <a:ln w="30324" cap="flat">
              <a:noFill/>
              <a:prstDash val="solid"/>
              <a:miter/>
            </a:ln>
          </p:spPr>
          <p:txBody>
            <a:bodyPr/>
            <a:lstStyle/>
            <a:p>
              <a:endParaRPr lang="en-CA"/>
            </a:p>
          </p:txBody>
        </p:sp>
        <p:sp>
          <p:nvSpPr>
            <p:cNvPr id="265" name="Freeform: Shape 264">
              <a:extLst>
                <a:ext uri="{FF2B5EF4-FFF2-40B4-BE49-F238E27FC236}">
                  <a16:creationId xmlns:a16="http://schemas.microsoft.com/office/drawing/2014/main" id="{F9DD6635-A78C-3C8F-91AB-169795B3C5FE}"/>
                </a:ext>
              </a:extLst>
            </p:cNvPr>
            <p:cNvSpPr/>
            <p:nvPr>
              <p:custDataLst>
                <p:tags r:id="rId16"/>
              </p:custDataLst>
            </p:nvPr>
          </p:nvSpPr>
          <p:spPr>
            <a:xfrm>
              <a:off x="7270556" y="5226861"/>
              <a:ext cx="155285" cy="216206"/>
            </a:xfrm>
            <a:custGeom>
              <a:avLst/>
              <a:gdLst>
                <a:gd name="csX0" fmla="*/ 12542 w 155285"/>
                <a:gd name="csY0" fmla="*/ 216302 h 216206"/>
                <a:gd name="csX1" fmla="*/ 24928 w 155285"/>
                <a:gd name="csY1" fmla="*/ 203245 h 216206"/>
                <a:gd name="csX2" fmla="*/ 24928 w 155285"/>
                <a:gd name="csY2" fmla="*/ 128848 h 216206"/>
                <a:gd name="csX3" fmla="*/ 84444 w 155285"/>
                <a:gd name="csY3" fmla="*/ 128848 h 216206"/>
                <a:gd name="csX4" fmla="*/ 137012 w 155285"/>
                <a:gd name="csY4" fmla="*/ 112146 h 216206"/>
                <a:gd name="csX5" fmla="*/ 155441 w 155285"/>
                <a:gd name="csY5" fmla="*/ 64471 h 216206"/>
                <a:gd name="csX6" fmla="*/ 137012 w 155285"/>
                <a:gd name="csY6" fmla="*/ 16797 h 216206"/>
                <a:gd name="csX7" fmla="*/ 84444 w 155285"/>
                <a:gd name="csY7" fmla="*/ 95 h 216206"/>
                <a:gd name="csX8" fmla="*/ 12844 w 155285"/>
                <a:gd name="csY8" fmla="*/ 95 h 216206"/>
                <a:gd name="csX9" fmla="*/ 155 w 155285"/>
                <a:gd name="csY9" fmla="*/ 12849 h 216206"/>
                <a:gd name="csX10" fmla="*/ 155 w 155285"/>
                <a:gd name="csY10" fmla="*/ 203245 h 216206"/>
                <a:gd name="csX11" fmla="*/ 12542 w 155285"/>
                <a:gd name="csY11" fmla="*/ 216302 h 216206"/>
                <a:gd name="csX12" fmla="*/ 24928 w 155285"/>
                <a:gd name="csY12" fmla="*/ 107895 h 216206"/>
                <a:gd name="csX13" fmla="*/ 24928 w 155285"/>
                <a:gd name="csY13" fmla="*/ 20744 h 216206"/>
                <a:gd name="csX14" fmla="*/ 81423 w 155285"/>
                <a:gd name="csY14" fmla="*/ 20744 h 216206"/>
                <a:gd name="csX15" fmla="*/ 130970 w 155285"/>
                <a:gd name="csY15" fmla="*/ 64471 h 216206"/>
                <a:gd name="csX16" fmla="*/ 81423 w 155285"/>
                <a:gd name="csY16" fmla="*/ 107895 h 216206"/>
                <a:gd name="csX17" fmla="*/ 24928 w 155285"/>
                <a:gd name="csY17" fmla="*/ 107895 h 21620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55285" h="216206">
                  <a:moveTo>
                    <a:pt x="12542" y="216302"/>
                  </a:moveTo>
                  <a:cubicBezTo>
                    <a:pt x="20699" y="216302"/>
                    <a:pt x="24928" y="212051"/>
                    <a:pt x="24928" y="203245"/>
                  </a:cubicBezTo>
                  <a:lnTo>
                    <a:pt x="24928" y="128848"/>
                  </a:lnTo>
                  <a:lnTo>
                    <a:pt x="84444" y="128848"/>
                  </a:lnTo>
                  <a:cubicBezTo>
                    <a:pt x="107405" y="128848"/>
                    <a:pt x="124927" y="123382"/>
                    <a:pt x="137012" y="112146"/>
                  </a:cubicBezTo>
                  <a:cubicBezTo>
                    <a:pt x="149096" y="100911"/>
                    <a:pt x="155441" y="85120"/>
                    <a:pt x="155441" y="64471"/>
                  </a:cubicBezTo>
                  <a:cubicBezTo>
                    <a:pt x="155441" y="43822"/>
                    <a:pt x="149096" y="28032"/>
                    <a:pt x="137012" y="16797"/>
                  </a:cubicBezTo>
                  <a:cubicBezTo>
                    <a:pt x="124927" y="5865"/>
                    <a:pt x="107405" y="95"/>
                    <a:pt x="84444" y="95"/>
                  </a:cubicBezTo>
                  <a:lnTo>
                    <a:pt x="12844" y="95"/>
                  </a:lnTo>
                  <a:cubicBezTo>
                    <a:pt x="4385" y="95"/>
                    <a:pt x="155" y="4346"/>
                    <a:pt x="155" y="12849"/>
                  </a:cubicBezTo>
                  <a:lnTo>
                    <a:pt x="155" y="203245"/>
                  </a:lnTo>
                  <a:cubicBezTo>
                    <a:pt x="155" y="212051"/>
                    <a:pt x="4083" y="216302"/>
                    <a:pt x="12542" y="216302"/>
                  </a:cubicBezTo>
                  <a:close/>
                  <a:moveTo>
                    <a:pt x="24928" y="107895"/>
                  </a:moveTo>
                  <a:lnTo>
                    <a:pt x="24928" y="20744"/>
                  </a:lnTo>
                  <a:lnTo>
                    <a:pt x="81423" y="20744"/>
                  </a:lnTo>
                  <a:cubicBezTo>
                    <a:pt x="114353" y="20744"/>
                    <a:pt x="130970" y="35320"/>
                    <a:pt x="130970" y="64471"/>
                  </a:cubicBezTo>
                  <a:cubicBezTo>
                    <a:pt x="130970" y="93623"/>
                    <a:pt x="114353" y="107895"/>
                    <a:pt x="81423" y="107895"/>
                  </a:cubicBezTo>
                  <a:lnTo>
                    <a:pt x="24928" y="107895"/>
                  </a:lnTo>
                  <a:close/>
                </a:path>
              </a:pathLst>
            </a:custGeom>
            <a:solidFill>
              <a:srgbClr val="000000"/>
            </a:solidFill>
            <a:ln w="30324" cap="flat">
              <a:noFill/>
              <a:prstDash val="solid"/>
              <a:miter/>
            </a:ln>
          </p:spPr>
          <p:txBody>
            <a:bodyPr/>
            <a:lstStyle/>
            <a:p>
              <a:endParaRPr lang="en-CA"/>
            </a:p>
          </p:txBody>
        </p:sp>
        <p:sp>
          <p:nvSpPr>
            <p:cNvPr id="266" name="Freeform: Shape 265">
              <a:extLst>
                <a:ext uri="{FF2B5EF4-FFF2-40B4-BE49-F238E27FC236}">
                  <a16:creationId xmlns:a16="http://schemas.microsoft.com/office/drawing/2014/main" id="{6123DE15-06BB-07C8-42E2-169EAE2706C9}"/>
                </a:ext>
              </a:extLst>
            </p:cNvPr>
            <p:cNvSpPr/>
            <p:nvPr>
              <p:custDataLst>
                <p:tags r:id="rId17"/>
              </p:custDataLst>
            </p:nvPr>
          </p:nvSpPr>
          <p:spPr>
            <a:xfrm>
              <a:off x="6731241" y="6160005"/>
              <a:ext cx="199098" cy="218332"/>
            </a:xfrm>
            <a:custGeom>
              <a:avLst/>
              <a:gdLst>
                <a:gd name="csX0" fmla="*/ 99993 w 199098"/>
                <a:gd name="csY0" fmla="*/ 218458 h 218332"/>
                <a:gd name="csX1" fmla="*/ 109057 w 199098"/>
                <a:gd name="csY1" fmla="*/ 215725 h 218332"/>
                <a:gd name="csX2" fmla="*/ 114797 w 199098"/>
                <a:gd name="csY2" fmla="*/ 207527 h 218332"/>
                <a:gd name="csX3" fmla="*/ 197877 w 199098"/>
                <a:gd name="csY3" fmla="*/ 16524 h 218332"/>
                <a:gd name="csX4" fmla="*/ 197877 w 199098"/>
                <a:gd name="csY4" fmla="*/ 4984 h 218332"/>
                <a:gd name="csX5" fmla="*/ 188512 w 199098"/>
                <a:gd name="csY5" fmla="*/ 126 h 218332"/>
                <a:gd name="csX6" fmla="*/ 180053 w 199098"/>
                <a:gd name="csY6" fmla="*/ 2555 h 218332"/>
                <a:gd name="csX7" fmla="*/ 174917 w 199098"/>
                <a:gd name="csY7" fmla="*/ 9843 h 218332"/>
                <a:gd name="csX8" fmla="*/ 100295 w 199098"/>
                <a:gd name="csY8" fmla="*/ 184752 h 218332"/>
                <a:gd name="csX9" fmla="*/ 25372 w 199098"/>
                <a:gd name="csY9" fmla="*/ 10147 h 218332"/>
                <a:gd name="csX10" fmla="*/ 20236 w 199098"/>
                <a:gd name="csY10" fmla="*/ 2859 h 218332"/>
                <a:gd name="csX11" fmla="*/ 12079 w 199098"/>
                <a:gd name="csY11" fmla="*/ 126 h 218332"/>
                <a:gd name="csX12" fmla="*/ 2109 w 199098"/>
                <a:gd name="csY12" fmla="*/ 4681 h 218332"/>
                <a:gd name="csX13" fmla="*/ 1807 w 199098"/>
                <a:gd name="csY13" fmla="*/ 16524 h 218332"/>
                <a:gd name="csX14" fmla="*/ 84888 w 199098"/>
                <a:gd name="csY14" fmla="*/ 207527 h 218332"/>
                <a:gd name="csX15" fmla="*/ 99993 w 199098"/>
                <a:gd name="csY15" fmla="*/ 218458 h 218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199098" h="218332">
                  <a:moveTo>
                    <a:pt x="99993" y="218458"/>
                  </a:moveTo>
                  <a:cubicBezTo>
                    <a:pt x="103619" y="218458"/>
                    <a:pt x="106640" y="217547"/>
                    <a:pt x="109057" y="215725"/>
                  </a:cubicBezTo>
                  <a:cubicBezTo>
                    <a:pt x="111171" y="213903"/>
                    <a:pt x="112984" y="211170"/>
                    <a:pt x="114797" y="207527"/>
                  </a:cubicBezTo>
                  <a:lnTo>
                    <a:pt x="197877" y="16524"/>
                  </a:lnTo>
                  <a:cubicBezTo>
                    <a:pt x="199690" y="11969"/>
                    <a:pt x="199690" y="8021"/>
                    <a:pt x="197877" y="4984"/>
                  </a:cubicBezTo>
                  <a:cubicBezTo>
                    <a:pt x="195763" y="1948"/>
                    <a:pt x="192742" y="126"/>
                    <a:pt x="188512" y="126"/>
                  </a:cubicBezTo>
                  <a:cubicBezTo>
                    <a:pt x="184887" y="126"/>
                    <a:pt x="181865" y="1037"/>
                    <a:pt x="180053" y="2555"/>
                  </a:cubicBezTo>
                  <a:cubicBezTo>
                    <a:pt x="177938" y="4377"/>
                    <a:pt x="176125" y="6806"/>
                    <a:pt x="174917" y="9843"/>
                  </a:cubicBezTo>
                  <a:lnTo>
                    <a:pt x="100295" y="184752"/>
                  </a:lnTo>
                  <a:lnTo>
                    <a:pt x="25372" y="10147"/>
                  </a:lnTo>
                  <a:cubicBezTo>
                    <a:pt x="23861" y="7110"/>
                    <a:pt x="22048" y="4681"/>
                    <a:pt x="20236" y="2859"/>
                  </a:cubicBezTo>
                  <a:cubicBezTo>
                    <a:pt x="18423" y="1037"/>
                    <a:pt x="15704" y="126"/>
                    <a:pt x="12079" y="126"/>
                  </a:cubicBezTo>
                  <a:cubicBezTo>
                    <a:pt x="7849" y="126"/>
                    <a:pt x="4526" y="1644"/>
                    <a:pt x="2109" y="4681"/>
                  </a:cubicBezTo>
                  <a:cubicBezTo>
                    <a:pt x="-308" y="7717"/>
                    <a:pt x="-610" y="11665"/>
                    <a:pt x="1807" y="16524"/>
                  </a:cubicBezTo>
                  <a:lnTo>
                    <a:pt x="84888" y="207527"/>
                  </a:lnTo>
                  <a:cubicBezTo>
                    <a:pt x="87909" y="214814"/>
                    <a:pt x="92742" y="218458"/>
                    <a:pt x="99993" y="218458"/>
                  </a:cubicBezTo>
                  <a:close/>
                </a:path>
              </a:pathLst>
            </a:custGeom>
            <a:solidFill>
              <a:srgbClr val="000000"/>
            </a:solidFill>
            <a:ln w="30324" cap="flat">
              <a:noFill/>
              <a:prstDash val="solid"/>
              <a:miter/>
            </a:ln>
          </p:spPr>
          <p:txBody>
            <a:bodyPr/>
            <a:lstStyle/>
            <a:p>
              <a:endParaRPr lang="en-CA"/>
            </a:p>
          </p:txBody>
        </p:sp>
        <p:sp>
          <p:nvSpPr>
            <p:cNvPr id="268" name="Freeform: Shape 267">
              <a:extLst>
                <a:ext uri="{FF2B5EF4-FFF2-40B4-BE49-F238E27FC236}">
                  <a16:creationId xmlns:a16="http://schemas.microsoft.com/office/drawing/2014/main" id="{F2D6AC1F-EF25-628C-C3A3-3BECCDE0FDF5}"/>
                </a:ext>
              </a:extLst>
            </p:cNvPr>
            <p:cNvSpPr/>
            <p:nvPr>
              <p:custDataLst>
                <p:tags r:id="rId18"/>
              </p:custDataLst>
            </p:nvPr>
          </p:nvSpPr>
          <p:spPr>
            <a:xfrm>
              <a:off x="6742292" y="7098290"/>
              <a:ext cx="32023" cy="214688"/>
            </a:xfrm>
            <a:custGeom>
              <a:avLst/>
              <a:gdLst>
                <a:gd name="csX0" fmla="*/ 16150 w 32023"/>
                <a:gd name="csY0" fmla="*/ 30219 h 214688"/>
                <a:gd name="csX1" fmla="*/ 32162 w 32023"/>
                <a:gd name="csY1" fmla="*/ 15036 h 214688"/>
                <a:gd name="csX2" fmla="*/ 16150 w 32023"/>
                <a:gd name="csY2" fmla="*/ 157 h 214688"/>
                <a:gd name="csX3" fmla="*/ 138 w 32023"/>
                <a:gd name="csY3" fmla="*/ 15036 h 214688"/>
                <a:gd name="csX4" fmla="*/ 16150 w 32023"/>
                <a:gd name="csY4" fmla="*/ 30219 h 214688"/>
                <a:gd name="csX5" fmla="*/ 16150 w 32023"/>
                <a:gd name="csY5" fmla="*/ 214845 h 214688"/>
                <a:gd name="csX6" fmla="*/ 28536 w 32023"/>
                <a:gd name="csY6" fmla="*/ 201484 h 214688"/>
                <a:gd name="csX7" fmla="*/ 28536 w 32023"/>
                <a:gd name="csY7" fmla="*/ 77286 h 214688"/>
                <a:gd name="csX8" fmla="*/ 16150 w 32023"/>
                <a:gd name="csY8" fmla="*/ 64229 h 214688"/>
                <a:gd name="csX9" fmla="*/ 4065 w 32023"/>
                <a:gd name="csY9" fmla="*/ 77286 h 214688"/>
                <a:gd name="csX10" fmla="*/ 4065 w 32023"/>
                <a:gd name="csY10" fmla="*/ 201484 h 214688"/>
                <a:gd name="csX11" fmla="*/ 16150 w 32023"/>
                <a:gd name="csY11" fmla="*/ 214845 h 2146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023" h="214688">
                  <a:moveTo>
                    <a:pt x="16150" y="30219"/>
                  </a:moveTo>
                  <a:cubicBezTo>
                    <a:pt x="26724" y="30219"/>
                    <a:pt x="32162" y="25360"/>
                    <a:pt x="32162" y="15036"/>
                  </a:cubicBezTo>
                  <a:cubicBezTo>
                    <a:pt x="32162" y="5319"/>
                    <a:pt x="26724" y="157"/>
                    <a:pt x="16150" y="157"/>
                  </a:cubicBezTo>
                  <a:cubicBezTo>
                    <a:pt x="5274" y="157"/>
                    <a:pt x="138" y="5319"/>
                    <a:pt x="138" y="15036"/>
                  </a:cubicBezTo>
                  <a:cubicBezTo>
                    <a:pt x="138" y="25360"/>
                    <a:pt x="5274" y="30219"/>
                    <a:pt x="16150" y="30219"/>
                  </a:cubicBezTo>
                  <a:close/>
                  <a:moveTo>
                    <a:pt x="16150" y="214845"/>
                  </a:moveTo>
                  <a:cubicBezTo>
                    <a:pt x="24307" y="214845"/>
                    <a:pt x="28536" y="210594"/>
                    <a:pt x="28536" y="201484"/>
                  </a:cubicBezTo>
                  <a:lnTo>
                    <a:pt x="28536" y="77286"/>
                  </a:lnTo>
                  <a:cubicBezTo>
                    <a:pt x="28536" y="68784"/>
                    <a:pt x="24307" y="64229"/>
                    <a:pt x="16150" y="64229"/>
                  </a:cubicBezTo>
                  <a:cubicBezTo>
                    <a:pt x="7993" y="64229"/>
                    <a:pt x="4065" y="68784"/>
                    <a:pt x="4065" y="77286"/>
                  </a:cubicBezTo>
                  <a:lnTo>
                    <a:pt x="4065" y="201484"/>
                  </a:lnTo>
                  <a:cubicBezTo>
                    <a:pt x="4065" y="210594"/>
                    <a:pt x="7993" y="214845"/>
                    <a:pt x="16150" y="214845"/>
                  </a:cubicBezTo>
                  <a:close/>
                </a:path>
              </a:pathLst>
            </a:custGeom>
            <a:solidFill>
              <a:srgbClr val="000000"/>
            </a:solidFill>
            <a:ln w="30324" cap="flat">
              <a:noFill/>
              <a:prstDash val="solid"/>
              <a:miter/>
            </a:ln>
          </p:spPr>
          <p:txBody>
            <a:bodyPr/>
            <a:lstStyle/>
            <a:p>
              <a:endParaRPr lang="en-CA"/>
            </a:p>
          </p:txBody>
        </p:sp>
        <p:sp>
          <p:nvSpPr>
            <p:cNvPr id="269" name="Freeform: Shape 268">
              <a:extLst>
                <a:ext uri="{FF2B5EF4-FFF2-40B4-BE49-F238E27FC236}">
                  <a16:creationId xmlns:a16="http://schemas.microsoft.com/office/drawing/2014/main" id="{E0564062-B25C-3D9F-C6A4-E58C6899234B}"/>
                </a:ext>
              </a:extLst>
            </p:cNvPr>
            <p:cNvSpPr/>
            <p:nvPr>
              <p:custDataLst>
                <p:tags r:id="rId19"/>
              </p:custDataLst>
            </p:nvPr>
          </p:nvSpPr>
          <p:spPr>
            <a:xfrm>
              <a:off x="6807548" y="7161148"/>
              <a:ext cx="116917" cy="153045"/>
            </a:xfrm>
            <a:custGeom>
              <a:avLst/>
              <a:gdLst>
                <a:gd name="csX0" fmla="*/ 58448 w 116917"/>
                <a:gd name="csY0" fmla="*/ 153202 h 153045"/>
                <a:gd name="csX1" fmla="*/ 101046 w 116917"/>
                <a:gd name="csY1" fmla="*/ 141663 h 153045"/>
                <a:gd name="csX2" fmla="*/ 117058 w 116917"/>
                <a:gd name="csY2" fmla="*/ 109475 h 153045"/>
                <a:gd name="csX3" fmla="*/ 107088 w 116917"/>
                <a:gd name="csY3" fmla="*/ 84574 h 153045"/>
                <a:gd name="csX4" fmla="*/ 77783 w 116917"/>
                <a:gd name="csY4" fmla="*/ 70910 h 153045"/>
                <a:gd name="csX5" fmla="*/ 50291 w 116917"/>
                <a:gd name="csY5" fmla="*/ 65140 h 153045"/>
                <a:gd name="csX6" fmla="*/ 27935 w 116917"/>
                <a:gd name="csY6" fmla="*/ 43276 h 153045"/>
                <a:gd name="csX7" fmla="*/ 36696 w 116917"/>
                <a:gd name="csY7" fmla="*/ 25664 h 153045"/>
                <a:gd name="csX8" fmla="*/ 62375 w 116917"/>
                <a:gd name="csY8" fmla="*/ 18984 h 153045"/>
                <a:gd name="csX9" fmla="*/ 80804 w 116917"/>
                <a:gd name="csY9" fmla="*/ 22020 h 153045"/>
                <a:gd name="csX10" fmla="*/ 99233 w 116917"/>
                <a:gd name="csY10" fmla="*/ 30826 h 153045"/>
                <a:gd name="csX11" fmla="*/ 108901 w 116917"/>
                <a:gd name="csY11" fmla="*/ 31737 h 153045"/>
                <a:gd name="csX12" fmla="*/ 113734 w 116917"/>
                <a:gd name="csY12" fmla="*/ 23538 h 153045"/>
                <a:gd name="csX13" fmla="*/ 109203 w 116917"/>
                <a:gd name="csY13" fmla="*/ 14732 h 153045"/>
                <a:gd name="csX14" fmla="*/ 87451 w 116917"/>
                <a:gd name="csY14" fmla="*/ 3800 h 153045"/>
                <a:gd name="csX15" fmla="*/ 62375 w 116917"/>
                <a:gd name="csY15" fmla="*/ 157 h 153045"/>
                <a:gd name="csX16" fmla="*/ 20684 w 116917"/>
                <a:gd name="csY16" fmla="*/ 12303 h 153045"/>
                <a:gd name="csX17" fmla="*/ 4974 w 116917"/>
                <a:gd name="csY17" fmla="*/ 44491 h 153045"/>
                <a:gd name="csX18" fmla="*/ 42436 w 116917"/>
                <a:gd name="csY18" fmla="*/ 83360 h 153045"/>
                <a:gd name="csX19" fmla="*/ 69928 w 116917"/>
                <a:gd name="csY19" fmla="*/ 89433 h 153045"/>
                <a:gd name="csX20" fmla="*/ 88055 w 116917"/>
                <a:gd name="csY20" fmla="*/ 97328 h 153045"/>
                <a:gd name="csX21" fmla="*/ 93795 w 116917"/>
                <a:gd name="csY21" fmla="*/ 110689 h 153045"/>
                <a:gd name="csX22" fmla="*/ 85034 w 116917"/>
                <a:gd name="csY22" fmla="*/ 127998 h 153045"/>
                <a:gd name="csX23" fmla="*/ 59052 w 116917"/>
                <a:gd name="csY23" fmla="*/ 134375 h 153045"/>
                <a:gd name="csX24" fmla="*/ 36998 w 116917"/>
                <a:gd name="csY24" fmla="*/ 131642 h 153045"/>
                <a:gd name="csX25" fmla="*/ 14340 w 116917"/>
                <a:gd name="csY25" fmla="*/ 121317 h 153045"/>
                <a:gd name="csX26" fmla="*/ 4370 w 116917"/>
                <a:gd name="csY26" fmla="*/ 121317 h 153045"/>
                <a:gd name="csX27" fmla="*/ 140 w 116917"/>
                <a:gd name="csY27" fmla="*/ 129820 h 153045"/>
                <a:gd name="csX28" fmla="*/ 5578 w 116917"/>
                <a:gd name="csY28" fmla="*/ 138322 h 153045"/>
                <a:gd name="csX29" fmla="*/ 30956 w 116917"/>
                <a:gd name="csY29" fmla="*/ 149862 h 153045"/>
                <a:gd name="csX30" fmla="*/ 58448 w 116917"/>
                <a:gd name="csY30" fmla="*/ 153202 h 1530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Lst>
              <a:rect l="l" t="t" r="r" b="b"/>
              <a:pathLst>
                <a:path w="116917" h="153045">
                  <a:moveTo>
                    <a:pt x="58448" y="153202"/>
                  </a:moveTo>
                  <a:cubicBezTo>
                    <a:pt x="75970" y="153202"/>
                    <a:pt x="90170" y="149558"/>
                    <a:pt x="101046" y="141663"/>
                  </a:cubicBezTo>
                  <a:cubicBezTo>
                    <a:pt x="111620" y="133768"/>
                    <a:pt x="117058" y="123139"/>
                    <a:pt x="117058" y="109475"/>
                  </a:cubicBezTo>
                  <a:cubicBezTo>
                    <a:pt x="117058" y="99150"/>
                    <a:pt x="113734" y="90648"/>
                    <a:pt x="107088" y="84574"/>
                  </a:cubicBezTo>
                  <a:cubicBezTo>
                    <a:pt x="100441" y="78501"/>
                    <a:pt x="90472" y="73946"/>
                    <a:pt x="77783" y="70910"/>
                  </a:cubicBezTo>
                  <a:lnTo>
                    <a:pt x="50291" y="65140"/>
                  </a:lnTo>
                  <a:cubicBezTo>
                    <a:pt x="35185" y="62103"/>
                    <a:pt x="27935" y="54816"/>
                    <a:pt x="27935" y="43276"/>
                  </a:cubicBezTo>
                  <a:cubicBezTo>
                    <a:pt x="27935" y="35989"/>
                    <a:pt x="30654" y="30219"/>
                    <a:pt x="36696" y="25664"/>
                  </a:cubicBezTo>
                  <a:cubicBezTo>
                    <a:pt x="42436" y="21413"/>
                    <a:pt x="50895" y="18984"/>
                    <a:pt x="62375" y="18984"/>
                  </a:cubicBezTo>
                  <a:cubicBezTo>
                    <a:pt x="68418" y="18984"/>
                    <a:pt x="74460" y="20198"/>
                    <a:pt x="80804" y="22020"/>
                  </a:cubicBezTo>
                  <a:cubicBezTo>
                    <a:pt x="86846" y="23842"/>
                    <a:pt x="93191" y="26879"/>
                    <a:pt x="99233" y="30826"/>
                  </a:cubicBezTo>
                  <a:cubicBezTo>
                    <a:pt x="102858" y="33256"/>
                    <a:pt x="106182" y="33559"/>
                    <a:pt x="108901" y="31737"/>
                  </a:cubicBezTo>
                  <a:cubicBezTo>
                    <a:pt x="111620" y="29915"/>
                    <a:pt x="113130" y="27182"/>
                    <a:pt x="113734" y="23538"/>
                  </a:cubicBezTo>
                  <a:cubicBezTo>
                    <a:pt x="114036" y="20198"/>
                    <a:pt x="112526" y="17162"/>
                    <a:pt x="109203" y="14732"/>
                  </a:cubicBezTo>
                  <a:cubicBezTo>
                    <a:pt x="102556" y="9874"/>
                    <a:pt x="95306" y="6230"/>
                    <a:pt x="87451" y="3800"/>
                  </a:cubicBezTo>
                  <a:cubicBezTo>
                    <a:pt x="79294" y="1371"/>
                    <a:pt x="70834" y="157"/>
                    <a:pt x="62375" y="157"/>
                  </a:cubicBezTo>
                  <a:cubicBezTo>
                    <a:pt x="45155" y="157"/>
                    <a:pt x="31258" y="4408"/>
                    <a:pt x="20684" y="12303"/>
                  </a:cubicBezTo>
                  <a:cubicBezTo>
                    <a:pt x="10110" y="20502"/>
                    <a:pt x="4974" y="31130"/>
                    <a:pt x="4974" y="44491"/>
                  </a:cubicBezTo>
                  <a:cubicBezTo>
                    <a:pt x="4974" y="65140"/>
                    <a:pt x="17361" y="77894"/>
                    <a:pt x="42436" y="83360"/>
                  </a:cubicBezTo>
                  <a:lnTo>
                    <a:pt x="69928" y="89433"/>
                  </a:lnTo>
                  <a:cubicBezTo>
                    <a:pt x="78085" y="91255"/>
                    <a:pt x="84127" y="93988"/>
                    <a:pt x="88055" y="97328"/>
                  </a:cubicBezTo>
                  <a:cubicBezTo>
                    <a:pt x="91680" y="100668"/>
                    <a:pt x="93795" y="105223"/>
                    <a:pt x="93795" y="110689"/>
                  </a:cubicBezTo>
                  <a:cubicBezTo>
                    <a:pt x="93795" y="117977"/>
                    <a:pt x="90774" y="123747"/>
                    <a:pt x="85034" y="127998"/>
                  </a:cubicBezTo>
                  <a:cubicBezTo>
                    <a:pt x="78991" y="132249"/>
                    <a:pt x="70532" y="134375"/>
                    <a:pt x="59052" y="134375"/>
                  </a:cubicBezTo>
                  <a:cubicBezTo>
                    <a:pt x="51801" y="134375"/>
                    <a:pt x="44249" y="133464"/>
                    <a:pt x="36998" y="131642"/>
                  </a:cubicBezTo>
                  <a:cubicBezTo>
                    <a:pt x="29747" y="129820"/>
                    <a:pt x="22194" y="126176"/>
                    <a:pt x="14340" y="121317"/>
                  </a:cubicBezTo>
                  <a:cubicBezTo>
                    <a:pt x="10110" y="119495"/>
                    <a:pt x="6787" y="119495"/>
                    <a:pt x="4370" y="121317"/>
                  </a:cubicBezTo>
                  <a:cubicBezTo>
                    <a:pt x="1651" y="123443"/>
                    <a:pt x="140" y="126176"/>
                    <a:pt x="140" y="129820"/>
                  </a:cubicBezTo>
                  <a:cubicBezTo>
                    <a:pt x="140" y="133464"/>
                    <a:pt x="1953" y="136197"/>
                    <a:pt x="5578" y="138322"/>
                  </a:cubicBezTo>
                  <a:cubicBezTo>
                    <a:pt x="13433" y="143788"/>
                    <a:pt x="21892" y="147432"/>
                    <a:pt x="30956" y="149862"/>
                  </a:cubicBezTo>
                  <a:cubicBezTo>
                    <a:pt x="40019" y="152291"/>
                    <a:pt x="49385" y="153202"/>
                    <a:pt x="58448" y="153202"/>
                  </a:cubicBezTo>
                  <a:close/>
                </a:path>
              </a:pathLst>
            </a:custGeom>
            <a:solidFill>
              <a:srgbClr val="000000"/>
            </a:solidFill>
            <a:ln w="30324" cap="flat">
              <a:noFill/>
              <a:prstDash val="solid"/>
              <a:miter/>
            </a:ln>
          </p:spPr>
          <p:txBody>
            <a:bodyPr/>
            <a:lstStyle/>
            <a:p>
              <a:endParaRPr lang="en-CA"/>
            </a:p>
          </p:txBody>
        </p:sp>
        <p:sp>
          <p:nvSpPr>
            <p:cNvPr id="271" name="Freeform: Shape 270">
              <a:extLst>
                <a:ext uri="{FF2B5EF4-FFF2-40B4-BE49-F238E27FC236}">
                  <a16:creationId xmlns:a16="http://schemas.microsoft.com/office/drawing/2014/main" id="{ECB134D0-F8FD-6CE5-21A9-CC0FC1BBEF9F}"/>
                </a:ext>
              </a:extLst>
            </p:cNvPr>
            <p:cNvSpPr/>
            <p:nvPr>
              <p:custDataLst>
                <p:tags r:id="rId20"/>
              </p:custDataLst>
            </p:nvPr>
          </p:nvSpPr>
          <p:spPr>
            <a:xfrm>
              <a:off x="7418082" y="6160005"/>
              <a:ext cx="199515" cy="218332"/>
            </a:xfrm>
            <a:custGeom>
              <a:avLst/>
              <a:gdLst>
                <a:gd name="csX0" fmla="*/ 11422 w 199515"/>
                <a:gd name="csY0" fmla="*/ 218458 h 218332"/>
                <a:gd name="csX1" fmla="*/ 25017 w 199515"/>
                <a:gd name="csY1" fmla="*/ 207223 h 218332"/>
                <a:gd name="csX2" fmla="*/ 44353 w 199515"/>
                <a:gd name="csY2" fmla="*/ 161674 h 218332"/>
                <a:gd name="csX3" fmla="*/ 155228 w 199515"/>
                <a:gd name="csY3" fmla="*/ 161674 h 218332"/>
                <a:gd name="csX4" fmla="*/ 174865 w 199515"/>
                <a:gd name="csY4" fmla="*/ 207223 h 218332"/>
                <a:gd name="csX5" fmla="*/ 180303 w 199515"/>
                <a:gd name="csY5" fmla="*/ 215725 h 218332"/>
                <a:gd name="csX6" fmla="*/ 189064 w 199515"/>
                <a:gd name="csY6" fmla="*/ 218458 h 218332"/>
                <a:gd name="csX7" fmla="*/ 198732 w 199515"/>
                <a:gd name="csY7" fmla="*/ 213600 h 218332"/>
                <a:gd name="csX8" fmla="*/ 197825 w 199515"/>
                <a:gd name="csY8" fmla="*/ 201453 h 218332"/>
                <a:gd name="csX9" fmla="*/ 114442 w 199515"/>
                <a:gd name="csY9" fmla="*/ 11361 h 218332"/>
                <a:gd name="csX10" fmla="*/ 108098 w 199515"/>
                <a:gd name="csY10" fmla="*/ 2859 h 218332"/>
                <a:gd name="csX11" fmla="*/ 99941 w 199515"/>
                <a:gd name="csY11" fmla="*/ 126 h 218332"/>
                <a:gd name="csX12" fmla="*/ 85138 w 199515"/>
                <a:gd name="csY12" fmla="*/ 11361 h 218332"/>
                <a:gd name="csX13" fmla="*/ 2057 w 199515"/>
                <a:gd name="csY13" fmla="*/ 201453 h 218332"/>
                <a:gd name="csX14" fmla="*/ 1453 w 199515"/>
                <a:gd name="csY14" fmla="*/ 213600 h 218332"/>
                <a:gd name="csX15" fmla="*/ 11422 w 199515"/>
                <a:gd name="csY15" fmla="*/ 218458 h 218332"/>
                <a:gd name="csX16" fmla="*/ 99639 w 199515"/>
                <a:gd name="csY16" fmla="*/ 31403 h 218332"/>
                <a:gd name="csX17" fmla="*/ 100243 w 199515"/>
                <a:gd name="csY17" fmla="*/ 31403 h 218332"/>
                <a:gd name="csX18" fmla="*/ 146466 w 199515"/>
                <a:gd name="csY18" fmla="*/ 140721 h 218332"/>
                <a:gd name="csX19" fmla="*/ 53416 w 199515"/>
                <a:gd name="csY19" fmla="*/ 140721 h 218332"/>
                <a:gd name="csX20" fmla="*/ 99639 w 199515"/>
                <a:gd name="csY20" fmla="*/ 31403 h 218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199515" h="218332">
                  <a:moveTo>
                    <a:pt x="11422" y="218458"/>
                  </a:moveTo>
                  <a:cubicBezTo>
                    <a:pt x="17162" y="218458"/>
                    <a:pt x="21694" y="214814"/>
                    <a:pt x="25017" y="207223"/>
                  </a:cubicBezTo>
                  <a:lnTo>
                    <a:pt x="44353" y="161674"/>
                  </a:lnTo>
                  <a:lnTo>
                    <a:pt x="155228" y="161674"/>
                  </a:lnTo>
                  <a:lnTo>
                    <a:pt x="174865" y="207223"/>
                  </a:lnTo>
                  <a:cubicBezTo>
                    <a:pt x="176073" y="210867"/>
                    <a:pt x="177886" y="213903"/>
                    <a:pt x="180303" y="215725"/>
                  </a:cubicBezTo>
                  <a:cubicBezTo>
                    <a:pt x="182418" y="217547"/>
                    <a:pt x="185439" y="218458"/>
                    <a:pt x="189064" y="218458"/>
                  </a:cubicBezTo>
                  <a:cubicBezTo>
                    <a:pt x="193898" y="218458"/>
                    <a:pt x="196919" y="216940"/>
                    <a:pt x="198732" y="213600"/>
                  </a:cubicBezTo>
                  <a:cubicBezTo>
                    <a:pt x="200242" y="210563"/>
                    <a:pt x="199940" y="206312"/>
                    <a:pt x="197825" y="201453"/>
                  </a:cubicBezTo>
                  <a:lnTo>
                    <a:pt x="114442" y="11361"/>
                  </a:lnTo>
                  <a:cubicBezTo>
                    <a:pt x="112630" y="7414"/>
                    <a:pt x="110515" y="4681"/>
                    <a:pt x="108098" y="2859"/>
                  </a:cubicBezTo>
                  <a:cubicBezTo>
                    <a:pt x="105681" y="1037"/>
                    <a:pt x="102962" y="126"/>
                    <a:pt x="99941" y="126"/>
                  </a:cubicBezTo>
                  <a:cubicBezTo>
                    <a:pt x="93295" y="126"/>
                    <a:pt x="88159" y="4073"/>
                    <a:pt x="85138" y="11361"/>
                  </a:cubicBezTo>
                  <a:lnTo>
                    <a:pt x="2057" y="201453"/>
                  </a:lnTo>
                  <a:cubicBezTo>
                    <a:pt x="-360" y="206312"/>
                    <a:pt x="-360" y="210563"/>
                    <a:pt x="1453" y="213600"/>
                  </a:cubicBezTo>
                  <a:cubicBezTo>
                    <a:pt x="3265" y="216940"/>
                    <a:pt x="6589" y="218458"/>
                    <a:pt x="11422" y="218458"/>
                  </a:cubicBezTo>
                  <a:close/>
                  <a:moveTo>
                    <a:pt x="99639" y="31403"/>
                  </a:moveTo>
                  <a:lnTo>
                    <a:pt x="100243" y="31403"/>
                  </a:lnTo>
                  <a:lnTo>
                    <a:pt x="146466" y="140721"/>
                  </a:lnTo>
                  <a:lnTo>
                    <a:pt x="53416" y="140721"/>
                  </a:lnTo>
                  <a:lnTo>
                    <a:pt x="99639" y="31403"/>
                  </a:lnTo>
                  <a:close/>
                </a:path>
              </a:pathLst>
            </a:custGeom>
            <a:solidFill>
              <a:srgbClr val="000000"/>
            </a:solidFill>
            <a:ln w="30324" cap="flat">
              <a:noFill/>
              <a:prstDash val="solid"/>
              <a:miter/>
            </a:ln>
          </p:spPr>
          <p:txBody>
            <a:bodyPr/>
            <a:lstStyle/>
            <a:p>
              <a:endParaRPr lang="en-CA"/>
            </a:p>
          </p:txBody>
        </p:sp>
        <p:sp>
          <p:nvSpPr>
            <p:cNvPr id="272" name="Freeform: Shape 271">
              <a:extLst>
                <a:ext uri="{FF2B5EF4-FFF2-40B4-BE49-F238E27FC236}">
                  <a16:creationId xmlns:a16="http://schemas.microsoft.com/office/drawing/2014/main" id="{72A9BA56-074F-D866-56C6-EF43F69AC7DC}"/>
                </a:ext>
              </a:extLst>
            </p:cNvPr>
            <p:cNvSpPr/>
            <p:nvPr>
              <p:custDataLst>
                <p:tags r:id="rId21"/>
              </p:custDataLst>
            </p:nvPr>
          </p:nvSpPr>
          <p:spPr>
            <a:xfrm>
              <a:off x="7640218" y="6160005"/>
              <a:ext cx="139273" cy="218939"/>
            </a:xfrm>
            <a:custGeom>
              <a:avLst/>
              <a:gdLst>
                <a:gd name="csX0" fmla="*/ 65122 w 139273"/>
                <a:gd name="csY0" fmla="*/ 219066 h 218939"/>
                <a:gd name="csX1" fmla="*/ 95333 w 139273"/>
                <a:gd name="csY1" fmla="*/ 211474 h 218939"/>
                <a:gd name="csX2" fmla="*/ 115272 w 139273"/>
                <a:gd name="csY2" fmla="*/ 189914 h 218939"/>
                <a:gd name="csX3" fmla="*/ 115272 w 139273"/>
                <a:gd name="csY3" fmla="*/ 205705 h 218939"/>
                <a:gd name="csX4" fmla="*/ 127357 w 139273"/>
                <a:gd name="csY4" fmla="*/ 218458 h 218939"/>
                <a:gd name="csX5" fmla="*/ 139441 w 139273"/>
                <a:gd name="csY5" fmla="*/ 205705 h 218939"/>
                <a:gd name="csX6" fmla="*/ 139441 w 139273"/>
                <a:gd name="csY6" fmla="*/ 12576 h 218939"/>
                <a:gd name="csX7" fmla="*/ 127357 w 139273"/>
                <a:gd name="csY7" fmla="*/ 126 h 218939"/>
                <a:gd name="csX8" fmla="*/ 114970 w 139273"/>
                <a:gd name="csY8" fmla="*/ 12576 h 218939"/>
                <a:gd name="csX9" fmla="*/ 114970 w 139273"/>
                <a:gd name="csY9" fmla="*/ 94565 h 218939"/>
                <a:gd name="csX10" fmla="*/ 95333 w 139273"/>
                <a:gd name="csY10" fmla="*/ 73612 h 218939"/>
                <a:gd name="csX11" fmla="*/ 65122 w 139273"/>
                <a:gd name="csY11" fmla="*/ 66020 h 218939"/>
                <a:gd name="csX12" fmla="*/ 30681 w 139273"/>
                <a:gd name="csY12" fmla="*/ 75434 h 218939"/>
                <a:gd name="csX13" fmla="*/ 8023 w 139273"/>
                <a:gd name="csY13" fmla="*/ 101852 h 218939"/>
                <a:gd name="csX14" fmla="*/ 168 w 139273"/>
                <a:gd name="csY14" fmla="*/ 142543 h 218939"/>
                <a:gd name="csX15" fmla="*/ 8023 w 139273"/>
                <a:gd name="csY15" fmla="*/ 183234 h 218939"/>
                <a:gd name="csX16" fmla="*/ 30681 w 139273"/>
                <a:gd name="csY16" fmla="*/ 209652 h 218939"/>
                <a:gd name="csX17" fmla="*/ 65122 w 139273"/>
                <a:gd name="csY17" fmla="*/ 219066 h 218939"/>
                <a:gd name="csX18" fmla="*/ 70258 w 139273"/>
                <a:gd name="csY18" fmla="*/ 199328 h 218939"/>
                <a:gd name="csX19" fmla="*/ 37025 w 139273"/>
                <a:gd name="csY19" fmla="*/ 184752 h 218939"/>
                <a:gd name="csX20" fmla="*/ 24941 w 139273"/>
                <a:gd name="csY20" fmla="*/ 142543 h 218939"/>
                <a:gd name="csX21" fmla="*/ 37025 w 139273"/>
                <a:gd name="csY21" fmla="*/ 100334 h 218939"/>
                <a:gd name="csX22" fmla="*/ 70258 w 139273"/>
                <a:gd name="csY22" fmla="*/ 85758 h 218939"/>
                <a:gd name="csX23" fmla="*/ 103188 w 139273"/>
                <a:gd name="csY23" fmla="*/ 100334 h 218939"/>
                <a:gd name="csX24" fmla="*/ 115575 w 139273"/>
                <a:gd name="csY24" fmla="*/ 142543 h 218939"/>
                <a:gd name="csX25" fmla="*/ 103188 w 139273"/>
                <a:gd name="csY25" fmla="*/ 184752 h 218939"/>
                <a:gd name="csX26" fmla="*/ 70258 w 139273"/>
                <a:gd name="csY26" fmla="*/ 199328 h 21893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139273" h="218939">
                  <a:moveTo>
                    <a:pt x="65122" y="219066"/>
                  </a:moveTo>
                  <a:cubicBezTo>
                    <a:pt x="76602" y="219066"/>
                    <a:pt x="86572" y="216636"/>
                    <a:pt x="95333" y="211474"/>
                  </a:cubicBezTo>
                  <a:cubicBezTo>
                    <a:pt x="104094" y="206312"/>
                    <a:pt x="110741" y="199024"/>
                    <a:pt x="115272" y="189914"/>
                  </a:cubicBezTo>
                  <a:lnTo>
                    <a:pt x="115272" y="205705"/>
                  </a:lnTo>
                  <a:cubicBezTo>
                    <a:pt x="115272" y="214207"/>
                    <a:pt x="119200" y="218458"/>
                    <a:pt x="127357" y="218458"/>
                  </a:cubicBezTo>
                  <a:cubicBezTo>
                    <a:pt x="135212" y="218458"/>
                    <a:pt x="139441" y="214207"/>
                    <a:pt x="139441" y="205705"/>
                  </a:cubicBezTo>
                  <a:lnTo>
                    <a:pt x="139441" y="12576"/>
                  </a:lnTo>
                  <a:cubicBezTo>
                    <a:pt x="139441" y="4377"/>
                    <a:pt x="135212" y="126"/>
                    <a:pt x="127357" y="126"/>
                  </a:cubicBezTo>
                  <a:cubicBezTo>
                    <a:pt x="118898" y="126"/>
                    <a:pt x="114970" y="4377"/>
                    <a:pt x="114970" y="12576"/>
                  </a:cubicBezTo>
                  <a:lnTo>
                    <a:pt x="114970" y="94565"/>
                  </a:lnTo>
                  <a:cubicBezTo>
                    <a:pt x="110741" y="85758"/>
                    <a:pt x="104094" y="78774"/>
                    <a:pt x="95333" y="73612"/>
                  </a:cubicBezTo>
                  <a:cubicBezTo>
                    <a:pt x="86572" y="68753"/>
                    <a:pt x="76602" y="66020"/>
                    <a:pt x="65122" y="66020"/>
                  </a:cubicBezTo>
                  <a:cubicBezTo>
                    <a:pt x="51829" y="66020"/>
                    <a:pt x="40349" y="69361"/>
                    <a:pt x="30681" y="75434"/>
                  </a:cubicBezTo>
                  <a:cubicBezTo>
                    <a:pt x="21013" y="81507"/>
                    <a:pt x="13461" y="90313"/>
                    <a:pt x="8023" y="101852"/>
                  </a:cubicBezTo>
                  <a:cubicBezTo>
                    <a:pt x="2585" y="113392"/>
                    <a:pt x="168" y="126753"/>
                    <a:pt x="168" y="142543"/>
                  </a:cubicBezTo>
                  <a:cubicBezTo>
                    <a:pt x="168" y="158333"/>
                    <a:pt x="2585" y="171694"/>
                    <a:pt x="8023" y="183234"/>
                  </a:cubicBezTo>
                  <a:cubicBezTo>
                    <a:pt x="13461" y="194773"/>
                    <a:pt x="21013" y="203579"/>
                    <a:pt x="30681" y="209652"/>
                  </a:cubicBezTo>
                  <a:cubicBezTo>
                    <a:pt x="40349" y="216029"/>
                    <a:pt x="51829" y="219066"/>
                    <a:pt x="65122" y="219066"/>
                  </a:cubicBezTo>
                  <a:close/>
                  <a:moveTo>
                    <a:pt x="70258" y="199328"/>
                  </a:moveTo>
                  <a:cubicBezTo>
                    <a:pt x="56361" y="199328"/>
                    <a:pt x="45182" y="194469"/>
                    <a:pt x="37025" y="184752"/>
                  </a:cubicBezTo>
                  <a:cubicBezTo>
                    <a:pt x="28868" y="175035"/>
                    <a:pt x="24941" y="160763"/>
                    <a:pt x="24941" y="142543"/>
                  </a:cubicBezTo>
                  <a:cubicBezTo>
                    <a:pt x="24941" y="124323"/>
                    <a:pt x="28868" y="110051"/>
                    <a:pt x="37025" y="100334"/>
                  </a:cubicBezTo>
                  <a:cubicBezTo>
                    <a:pt x="45182" y="90617"/>
                    <a:pt x="56361" y="85758"/>
                    <a:pt x="70258" y="85758"/>
                  </a:cubicBezTo>
                  <a:cubicBezTo>
                    <a:pt x="83853" y="85758"/>
                    <a:pt x="94729" y="90617"/>
                    <a:pt x="103188" y="100334"/>
                  </a:cubicBezTo>
                  <a:cubicBezTo>
                    <a:pt x="111345" y="110051"/>
                    <a:pt x="115575" y="124323"/>
                    <a:pt x="115575" y="142543"/>
                  </a:cubicBezTo>
                  <a:cubicBezTo>
                    <a:pt x="115575" y="160763"/>
                    <a:pt x="111345" y="175035"/>
                    <a:pt x="103188" y="184752"/>
                  </a:cubicBezTo>
                  <a:cubicBezTo>
                    <a:pt x="94729" y="194469"/>
                    <a:pt x="83853" y="199328"/>
                    <a:pt x="70258" y="199328"/>
                  </a:cubicBezTo>
                  <a:close/>
                </a:path>
              </a:pathLst>
            </a:custGeom>
            <a:solidFill>
              <a:srgbClr val="000000"/>
            </a:solidFill>
            <a:ln w="30324" cap="flat">
              <a:noFill/>
              <a:prstDash val="solid"/>
              <a:miter/>
            </a:ln>
          </p:spPr>
          <p:txBody>
            <a:bodyPr/>
            <a:lstStyle/>
            <a:p>
              <a:endParaRPr lang="en-CA"/>
            </a:p>
          </p:txBody>
        </p:sp>
        <p:sp>
          <p:nvSpPr>
            <p:cNvPr id="273" name="Freeform: Shape 272">
              <a:extLst>
                <a:ext uri="{FF2B5EF4-FFF2-40B4-BE49-F238E27FC236}">
                  <a16:creationId xmlns:a16="http://schemas.microsoft.com/office/drawing/2014/main" id="{6E96BD91-0219-10BA-F8B1-02E3518427EF}"/>
                </a:ext>
              </a:extLst>
            </p:cNvPr>
            <p:cNvSpPr/>
            <p:nvPr>
              <p:custDataLst>
                <p:tags r:id="rId22"/>
              </p:custDataLst>
            </p:nvPr>
          </p:nvSpPr>
          <p:spPr>
            <a:xfrm>
              <a:off x="7785111" y="6163042"/>
              <a:ext cx="69606" cy="271207"/>
            </a:xfrm>
            <a:custGeom>
              <a:avLst/>
              <a:gdLst>
                <a:gd name="csX0" fmla="*/ 53466 w 69606"/>
                <a:gd name="csY0" fmla="*/ 30188 h 271207"/>
                <a:gd name="csX1" fmla="*/ 69780 w 69606"/>
                <a:gd name="csY1" fmla="*/ 15005 h 271207"/>
                <a:gd name="csX2" fmla="*/ 53466 w 69606"/>
                <a:gd name="csY2" fmla="*/ 126 h 271207"/>
                <a:gd name="csX3" fmla="*/ 37454 w 69606"/>
                <a:gd name="csY3" fmla="*/ 15005 h 271207"/>
                <a:gd name="csX4" fmla="*/ 53466 w 69606"/>
                <a:gd name="csY4" fmla="*/ 30188 h 271207"/>
                <a:gd name="csX5" fmla="*/ 12379 w 69606"/>
                <a:gd name="csY5" fmla="*/ 271295 h 271207"/>
                <a:gd name="csX6" fmla="*/ 51956 w 69606"/>
                <a:gd name="csY6" fmla="*/ 257023 h 271207"/>
                <a:gd name="csX7" fmla="*/ 65853 w 69606"/>
                <a:gd name="csY7" fmla="*/ 216029 h 271207"/>
                <a:gd name="csX8" fmla="*/ 65853 w 69606"/>
                <a:gd name="csY8" fmla="*/ 76041 h 271207"/>
                <a:gd name="csX9" fmla="*/ 53768 w 69606"/>
                <a:gd name="csY9" fmla="*/ 63591 h 271207"/>
                <a:gd name="csX10" fmla="*/ 41382 w 69606"/>
                <a:gd name="csY10" fmla="*/ 76041 h 271207"/>
                <a:gd name="csX11" fmla="*/ 41382 w 69606"/>
                <a:gd name="csY11" fmla="*/ 217851 h 271207"/>
                <a:gd name="csX12" fmla="*/ 33225 w 69606"/>
                <a:gd name="csY12" fmla="*/ 243359 h 271207"/>
                <a:gd name="csX13" fmla="*/ 8753 w 69606"/>
                <a:gd name="csY13" fmla="*/ 252165 h 271207"/>
                <a:gd name="csX14" fmla="*/ 899 w 69606"/>
                <a:gd name="csY14" fmla="*/ 257631 h 271207"/>
                <a:gd name="csX15" fmla="*/ 1805 w 69606"/>
                <a:gd name="csY15" fmla="*/ 267044 h 271207"/>
                <a:gd name="csX16" fmla="*/ 12379 w 69606"/>
                <a:gd name="csY16" fmla="*/ 271295 h 2712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69606" h="271207">
                  <a:moveTo>
                    <a:pt x="53466" y="30188"/>
                  </a:moveTo>
                  <a:cubicBezTo>
                    <a:pt x="64342" y="30188"/>
                    <a:pt x="69780" y="25330"/>
                    <a:pt x="69780" y="15005"/>
                  </a:cubicBezTo>
                  <a:cubicBezTo>
                    <a:pt x="69780" y="5288"/>
                    <a:pt x="64342" y="126"/>
                    <a:pt x="53466" y="126"/>
                  </a:cubicBezTo>
                  <a:cubicBezTo>
                    <a:pt x="42590" y="126"/>
                    <a:pt x="37454" y="5288"/>
                    <a:pt x="37454" y="15005"/>
                  </a:cubicBezTo>
                  <a:cubicBezTo>
                    <a:pt x="37454" y="25330"/>
                    <a:pt x="42590" y="30188"/>
                    <a:pt x="53466" y="30188"/>
                  </a:cubicBezTo>
                  <a:close/>
                  <a:moveTo>
                    <a:pt x="12379" y="271295"/>
                  </a:moveTo>
                  <a:cubicBezTo>
                    <a:pt x="29599" y="270688"/>
                    <a:pt x="42892" y="265829"/>
                    <a:pt x="51956" y="257023"/>
                  </a:cubicBezTo>
                  <a:cubicBezTo>
                    <a:pt x="61019" y="248521"/>
                    <a:pt x="65853" y="234856"/>
                    <a:pt x="65853" y="216029"/>
                  </a:cubicBezTo>
                  <a:lnTo>
                    <a:pt x="65853" y="76041"/>
                  </a:lnTo>
                  <a:cubicBezTo>
                    <a:pt x="65853" y="67842"/>
                    <a:pt x="61623" y="63591"/>
                    <a:pt x="53768" y="63591"/>
                  </a:cubicBezTo>
                  <a:cubicBezTo>
                    <a:pt x="45309" y="63591"/>
                    <a:pt x="41382" y="67842"/>
                    <a:pt x="41382" y="76041"/>
                  </a:cubicBezTo>
                  <a:lnTo>
                    <a:pt x="41382" y="217851"/>
                  </a:lnTo>
                  <a:cubicBezTo>
                    <a:pt x="41382" y="229390"/>
                    <a:pt x="38663" y="237893"/>
                    <a:pt x="33225" y="243359"/>
                  </a:cubicBezTo>
                  <a:cubicBezTo>
                    <a:pt x="27787" y="248824"/>
                    <a:pt x="19630" y="251557"/>
                    <a:pt x="8753" y="252165"/>
                  </a:cubicBezTo>
                  <a:cubicBezTo>
                    <a:pt x="4524" y="252468"/>
                    <a:pt x="2107" y="254290"/>
                    <a:pt x="899" y="257631"/>
                  </a:cubicBezTo>
                  <a:cubicBezTo>
                    <a:pt x="-310" y="260971"/>
                    <a:pt x="-8" y="264008"/>
                    <a:pt x="1805" y="267044"/>
                  </a:cubicBezTo>
                  <a:cubicBezTo>
                    <a:pt x="3618" y="270081"/>
                    <a:pt x="7243" y="271599"/>
                    <a:pt x="12379" y="271295"/>
                  </a:cubicBezTo>
                  <a:close/>
                </a:path>
              </a:pathLst>
            </a:custGeom>
            <a:solidFill>
              <a:srgbClr val="000000"/>
            </a:solidFill>
            <a:ln w="30324" cap="flat">
              <a:noFill/>
              <a:prstDash val="solid"/>
              <a:miter/>
            </a:ln>
          </p:spPr>
          <p:txBody>
            <a:bodyPr/>
            <a:lstStyle/>
            <a:p>
              <a:endParaRPr lang="en-CA"/>
            </a:p>
          </p:txBody>
        </p:sp>
        <p:sp>
          <p:nvSpPr>
            <p:cNvPr id="275" name="Freeform: Shape 274">
              <a:extLst>
                <a:ext uri="{FF2B5EF4-FFF2-40B4-BE49-F238E27FC236}">
                  <a16:creationId xmlns:a16="http://schemas.microsoft.com/office/drawing/2014/main" id="{599CDAD1-68B6-2AAC-A86A-A7AC360BD9BA}"/>
                </a:ext>
              </a:extLst>
            </p:cNvPr>
            <p:cNvSpPr/>
            <p:nvPr>
              <p:custDataLst>
                <p:tags r:id="rId23"/>
              </p:custDataLst>
            </p:nvPr>
          </p:nvSpPr>
          <p:spPr>
            <a:xfrm>
              <a:off x="7367420" y="7161148"/>
              <a:ext cx="119766" cy="153045"/>
            </a:xfrm>
            <a:custGeom>
              <a:avLst/>
              <a:gdLst>
                <a:gd name="csX0" fmla="*/ 71457 w 119766"/>
                <a:gd name="csY0" fmla="*/ 153202 h 153045"/>
                <a:gd name="csX1" fmla="*/ 93813 w 119766"/>
                <a:gd name="csY1" fmla="*/ 149862 h 153045"/>
                <a:gd name="csX2" fmla="*/ 114961 w 119766"/>
                <a:gd name="csY2" fmla="*/ 138322 h 153045"/>
                <a:gd name="csX3" fmla="*/ 119191 w 119766"/>
                <a:gd name="csY3" fmla="*/ 129516 h 153045"/>
                <a:gd name="csX4" fmla="*/ 114659 w 119766"/>
                <a:gd name="csY4" fmla="*/ 121317 h 153045"/>
                <a:gd name="csX5" fmla="*/ 104689 w 119766"/>
                <a:gd name="csY5" fmla="*/ 122228 h 153045"/>
                <a:gd name="csX6" fmla="*/ 88375 w 119766"/>
                <a:gd name="csY6" fmla="*/ 130731 h 153045"/>
                <a:gd name="csX7" fmla="*/ 72968 w 119766"/>
                <a:gd name="csY7" fmla="*/ 133160 h 153045"/>
                <a:gd name="csX8" fmla="*/ 37621 w 119766"/>
                <a:gd name="csY8" fmla="*/ 117977 h 153045"/>
                <a:gd name="csX9" fmla="*/ 25234 w 119766"/>
                <a:gd name="csY9" fmla="*/ 76072 h 153045"/>
                <a:gd name="csX10" fmla="*/ 37621 w 119766"/>
                <a:gd name="csY10" fmla="*/ 34774 h 153045"/>
                <a:gd name="csX11" fmla="*/ 72968 w 119766"/>
                <a:gd name="csY11" fmla="*/ 20198 h 153045"/>
                <a:gd name="csX12" fmla="*/ 88375 w 119766"/>
                <a:gd name="csY12" fmla="*/ 22627 h 153045"/>
                <a:gd name="csX13" fmla="*/ 104689 w 119766"/>
                <a:gd name="csY13" fmla="*/ 31130 h 153045"/>
                <a:gd name="csX14" fmla="*/ 114659 w 119766"/>
                <a:gd name="csY14" fmla="*/ 32345 h 153045"/>
                <a:gd name="csX15" fmla="*/ 119795 w 119766"/>
                <a:gd name="csY15" fmla="*/ 24146 h 153045"/>
                <a:gd name="csX16" fmla="*/ 115566 w 119766"/>
                <a:gd name="csY16" fmla="*/ 15036 h 153045"/>
                <a:gd name="csX17" fmla="*/ 94116 w 119766"/>
                <a:gd name="csY17" fmla="*/ 3800 h 153045"/>
                <a:gd name="csX18" fmla="*/ 71457 w 119766"/>
                <a:gd name="csY18" fmla="*/ 157 h 153045"/>
                <a:gd name="csX19" fmla="*/ 19192 w 119766"/>
                <a:gd name="csY19" fmla="*/ 20502 h 153045"/>
                <a:gd name="csX20" fmla="*/ 159 w 119766"/>
                <a:gd name="csY20" fmla="*/ 75768 h 153045"/>
                <a:gd name="csX21" fmla="*/ 8618 w 119766"/>
                <a:gd name="csY21" fmla="*/ 116762 h 153045"/>
                <a:gd name="csX22" fmla="*/ 33391 w 119766"/>
                <a:gd name="csY22" fmla="*/ 143788 h 153045"/>
                <a:gd name="csX23" fmla="*/ 71457 w 119766"/>
                <a:gd name="csY23" fmla="*/ 153202 h 1530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119766" h="153045">
                  <a:moveTo>
                    <a:pt x="71457" y="153202"/>
                  </a:moveTo>
                  <a:cubicBezTo>
                    <a:pt x="78708" y="153202"/>
                    <a:pt x="85959" y="152291"/>
                    <a:pt x="93813" y="149862"/>
                  </a:cubicBezTo>
                  <a:cubicBezTo>
                    <a:pt x="101366" y="147432"/>
                    <a:pt x="108315" y="143788"/>
                    <a:pt x="114961" y="138322"/>
                  </a:cubicBezTo>
                  <a:cubicBezTo>
                    <a:pt x="117982" y="136197"/>
                    <a:pt x="119493" y="133160"/>
                    <a:pt x="119191" y="129516"/>
                  </a:cubicBezTo>
                  <a:cubicBezTo>
                    <a:pt x="118889" y="125872"/>
                    <a:pt x="117378" y="123139"/>
                    <a:pt x="114659" y="121317"/>
                  </a:cubicBezTo>
                  <a:cubicBezTo>
                    <a:pt x="111638" y="119495"/>
                    <a:pt x="108315" y="119799"/>
                    <a:pt x="104689" y="122228"/>
                  </a:cubicBezTo>
                  <a:cubicBezTo>
                    <a:pt x="99251" y="126480"/>
                    <a:pt x="93813" y="129213"/>
                    <a:pt x="88375" y="130731"/>
                  </a:cubicBezTo>
                  <a:cubicBezTo>
                    <a:pt x="82937" y="132553"/>
                    <a:pt x="77802" y="133160"/>
                    <a:pt x="72968" y="133160"/>
                  </a:cubicBezTo>
                  <a:cubicBezTo>
                    <a:pt x="57560" y="133160"/>
                    <a:pt x="45778" y="128302"/>
                    <a:pt x="37621" y="117977"/>
                  </a:cubicBezTo>
                  <a:cubicBezTo>
                    <a:pt x="29162" y="107653"/>
                    <a:pt x="25234" y="93684"/>
                    <a:pt x="25234" y="76072"/>
                  </a:cubicBezTo>
                  <a:cubicBezTo>
                    <a:pt x="25234" y="58156"/>
                    <a:pt x="29162" y="44491"/>
                    <a:pt x="37621" y="34774"/>
                  </a:cubicBezTo>
                  <a:cubicBezTo>
                    <a:pt x="45778" y="25057"/>
                    <a:pt x="57560" y="20198"/>
                    <a:pt x="72968" y="20198"/>
                  </a:cubicBezTo>
                  <a:cubicBezTo>
                    <a:pt x="77802" y="20198"/>
                    <a:pt x="82937" y="21109"/>
                    <a:pt x="88375" y="22627"/>
                  </a:cubicBezTo>
                  <a:cubicBezTo>
                    <a:pt x="93813" y="24449"/>
                    <a:pt x="99251" y="27182"/>
                    <a:pt x="104689" y="31130"/>
                  </a:cubicBezTo>
                  <a:cubicBezTo>
                    <a:pt x="108315" y="33863"/>
                    <a:pt x="111638" y="34167"/>
                    <a:pt x="114659" y="32345"/>
                  </a:cubicBezTo>
                  <a:cubicBezTo>
                    <a:pt x="117680" y="30523"/>
                    <a:pt x="119191" y="27790"/>
                    <a:pt x="119795" y="24146"/>
                  </a:cubicBezTo>
                  <a:cubicBezTo>
                    <a:pt x="120399" y="20502"/>
                    <a:pt x="118889" y="17465"/>
                    <a:pt x="115566" y="15036"/>
                  </a:cubicBezTo>
                  <a:cubicBezTo>
                    <a:pt x="108919" y="9874"/>
                    <a:pt x="101970" y="6230"/>
                    <a:pt x="94116" y="3800"/>
                  </a:cubicBezTo>
                  <a:cubicBezTo>
                    <a:pt x="86261" y="1371"/>
                    <a:pt x="78708" y="157"/>
                    <a:pt x="71457" y="157"/>
                  </a:cubicBezTo>
                  <a:cubicBezTo>
                    <a:pt x="49101" y="157"/>
                    <a:pt x="31881" y="7141"/>
                    <a:pt x="19192" y="20502"/>
                  </a:cubicBezTo>
                  <a:cubicBezTo>
                    <a:pt x="6503" y="33863"/>
                    <a:pt x="159" y="52386"/>
                    <a:pt x="159" y="75768"/>
                  </a:cubicBezTo>
                  <a:cubicBezTo>
                    <a:pt x="159" y="91559"/>
                    <a:pt x="2878" y="105223"/>
                    <a:pt x="8618" y="116762"/>
                  </a:cubicBezTo>
                  <a:cubicBezTo>
                    <a:pt x="14358" y="128302"/>
                    <a:pt x="22515" y="137411"/>
                    <a:pt x="33391" y="143788"/>
                  </a:cubicBezTo>
                  <a:cubicBezTo>
                    <a:pt x="43965" y="150165"/>
                    <a:pt x="56654" y="153202"/>
                    <a:pt x="71457" y="153202"/>
                  </a:cubicBezTo>
                  <a:close/>
                </a:path>
              </a:pathLst>
            </a:custGeom>
            <a:solidFill>
              <a:srgbClr val="000000"/>
            </a:solidFill>
            <a:ln w="30324" cap="flat">
              <a:noFill/>
              <a:prstDash val="solid"/>
              <a:miter/>
            </a:ln>
          </p:spPr>
          <p:txBody>
            <a:bodyPr/>
            <a:lstStyle/>
            <a:p>
              <a:endParaRPr lang="en-CA"/>
            </a:p>
          </p:txBody>
        </p:sp>
        <p:sp>
          <p:nvSpPr>
            <p:cNvPr id="276" name="Freeform: Shape 275">
              <a:extLst>
                <a:ext uri="{FF2B5EF4-FFF2-40B4-BE49-F238E27FC236}">
                  <a16:creationId xmlns:a16="http://schemas.microsoft.com/office/drawing/2014/main" id="{9F873B4B-C64C-0662-AEEB-E024A6AA3B5A}"/>
                </a:ext>
              </a:extLst>
            </p:cNvPr>
            <p:cNvSpPr/>
            <p:nvPr>
              <p:custDataLst>
                <p:tags r:id="rId24"/>
              </p:custDataLst>
            </p:nvPr>
          </p:nvSpPr>
          <p:spPr>
            <a:xfrm>
              <a:off x="7515455" y="7161756"/>
              <a:ext cx="124470" cy="152437"/>
            </a:xfrm>
            <a:custGeom>
              <a:avLst/>
              <a:gdLst>
                <a:gd name="csX0" fmla="*/ 53033 w 124470"/>
                <a:gd name="csY0" fmla="*/ 152595 h 152437"/>
                <a:gd name="csX1" fmla="*/ 81129 w 124470"/>
                <a:gd name="csY1" fmla="*/ 145610 h 152437"/>
                <a:gd name="csX2" fmla="*/ 100767 w 124470"/>
                <a:gd name="csY2" fmla="*/ 124961 h 152437"/>
                <a:gd name="csX3" fmla="*/ 100767 w 124470"/>
                <a:gd name="csY3" fmla="*/ 139233 h 152437"/>
                <a:gd name="csX4" fmla="*/ 112851 w 124470"/>
                <a:gd name="csY4" fmla="*/ 151987 h 152437"/>
                <a:gd name="csX5" fmla="*/ 124633 w 124470"/>
                <a:gd name="csY5" fmla="*/ 139233 h 152437"/>
                <a:gd name="csX6" fmla="*/ 124633 w 124470"/>
                <a:gd name="csY6" fmla="*/ 12607 h 152437"/>
                <a:gd name="csX7" fmla="*/ 112549 w 124470"/>
                <a:gd name="csY7" fmla="*/ 157 h 152437"/>
                <a:gd name="csX8" fmla="*/ 100162 w 124470"/>
                <a:gd name="csY8" fmla="*/ 12607 h 152437"/>
                <a:gd name="csX9" fmla="*/ 100162 w 124470"/>
                <a:gd name="csY9" fmla="*/ 86093 h 152437"/>
                <a:gd name="csX10" fmla="*/ 88380 w 124470"/>
                <a:gd name="csY10" fmla="*/ 119799 h 152437"/>
                <a:gd name="csX11" fmla="*/ 57867 w 124470"/>
                <a:gd name="csY11" fmla="*/ 132249 h 152437"/>
                <a:gd name="csX12" fmla="*/ 32489 w 124470"/>
                <a:gd name="csY12" fmla="*/ 122836 h 152437"/>
                <a:gd name="csX13" fmla="*/ 24634 w 124470"/>
                <a:gd name="csY13" fmla="*/ 93684 h 152437"/>
                <a:gd name="csX14" fmla="*/ 24634 w 124470"/>
                <a:gd name="csY14" fmla="*/ 12607 h 152437"/>
                <a:gd name="csX15" fmla="*/ 12248 w 124470"/>
                <a:gd name="csY15" fmla="*/ 157 h 152437"/>
                <a:gd name="csX16" fmla="*/ 163 w 124470"/>
                <a:gd name="csY16" fmla="*/ 12607 h 152437"/>
                <a:gd name="csX17" fmla="*/ 163 w 124470"/>
                <a:gd name="csY17" fmla="*/ 93988 h 152437"/>
                <a:gd name="csX18" fmla="*/ 53033 w 124470"/>
                <a:gd name="csY18" fmla="*/ 152595 h 15243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124470" h="152437">
                  <a:moveTo>
                    <a:pt x="53033" y="152595"/>
                  </a:moveTo>
                  <a:cubicBezTo>
                    <a:pt x="63305" y="152595"/>
                    <a:pt x="72670" y="150469"/>
                    <a:pt x="81129" y="145610"/>
                  </a:cubicBezTo>
                  <a:cubicBezTo>
                    <a:pt x="89588" y="140752"/>
                    <a:pt x="95933" y="134071"/>
                    <a:pt x="100767" y="124961"/>
                  </a:cubicBezTo>
                  <a:lnTo>
                    <a:pt x="100767" y="139233"/>
                  </a:lnTo>
                  <a:cubicBezTo>
                    <a:pt x="100767" y="147736"/>
                    <a:pt x="104694" y="151987"/>
                    <a:pt x="112851" y="151987"/>
                  </a:cubicBezTo>
                  <a:cubicBezTo>
                    <a:pt x="120706" y="151987"/>
                    <a:pt x="124633" y="147736"/>
                    <a:pt x="124633" y="139233"/>
                  </a:cubicBezTo>
                  <a:lnTo>
                    <a:pt x="124633" y="12607"/>
                  </a:lnTo>
                  <a:cubicBezTo>
                    <a:pt x="124633" y="4408"/>
                    <a:pt x="120404" y="157"/>
                    <a:pt x="112549" y="157"/>
                  </a:cubicBezTo>
                  <a:cubicBezTo>
                    <a:pt x="104090" y="157"/>
                    <a:pt x="100162" y="4408"/>
                    <a:pt x="100162" y="12607"/>
                  </a:cubicBezTo>
                  <a:lnTo>
                    <a:pt x="100162" y="86093"/>
                  </a:lnTo>
                  <a:cubicBezTo>
                    <a:pt x="100162" y="100061"/>
                    <a:pt x="96235" y="111297"/>
                    <a:pt x="88380" y="119799"/>
                  </a:cubicBezTo>
                  <a:cubicBezTo>
                    <a:pt x="80525" y="128302"/>
                    <a:pt x="70253" y="132249"/>
                    <a:pt x="57867" y="132249"/>
                  </a:cubicBezTo>
                  <a:cubicBezTo>
                    <a:pt x="46386" y="132249"/>
                    <a:pt x="37927" y="129213"/>
                    <a:pt x="32489" y="122836"/>
                  </a:cubicBezTo>
                  <a:cubicBezTo>
                    <a:pt x="27051" y="116762"/>
                    <a:pt x="24634" y="107045"/>
                    <a:pt x="24634" y="93684"/>
                  </a:cubicBezTo>
                  <a:lnTo>
                    <a:pt x="24634" y="12607"/>
                  </a:lnTo>
                  <a:cubicBezTo>
                    <a:pt x="24634" y="4408"/>
                    <a:pt x="20405" y="157"/>
                    <a:pt x="12248" y="157"/>
                  </a:cubicBezTo>
                  <a:cubicBezTo>
                    <a:pt x="4091" y="157"/>
                    <a:pt x="163" y="4408"/>
                    <a:pt x="163" y="12607"/>
                  </a:cubicBezTo>
                  <a:lnTo>
                    <a:pt x="163" y="93988"/>
                  </a:lnTo>
                  <a:cubicBezTo>
                    <a:pt x="163" y="133160"/>
                    <a:pt x="17686" y="152595"/>
                    <a:pt x="53033" y="152595"/>
                  </a:cubicBezTo>
                  <a:close/>
                </a:path>
              </a:pathLst>
            </a:custGeom>
            <a:solidFill>
              <a:srgbClr val="000000"/>
            </a:solidFill>
            <a:ln w="30324" cap="flat">
              <a:noFill/>
              <a:prstDash val="solid"/>
              <a:miter/>
            </a:ln>
          </p:spPr>
          <p:txBody>
            <a:bodyPr/>
            <a:lstStyle/>
            <a:p>
              <a:endParaRPr lang="en-CA"/>
            </a:p>
          </p:txBody>
        </p:sp>
        <p:sp>
          <p:nvSpPr>
            <p:cNvPr id="277" name="Freeform: Shape 276">
              <a:extLst>
                <a:ext uri="{FF2B5EF4-FFF2-40B4-BE49-F238E27FC236}">
                  <a16:creationId xmlns:a16="http://schemas.microsoft.com/office/drawing/2014/main" id="{7E41914B-A4B6-552C-62D8-2B127C4CACE7}"/>
                </a:ext>
              </a:extLst>
            </p:cNvPr>
            <p:cNvSpPr/>
            <p:nvPr>
              <p:custDataLst>
                <p:tags r:id="rId25"/>
              </p:custDataLst>
            </p:nvPr>
          </p:nvSpPr>
          <p:spPr>
            <a:xfrm>
              <a:off x="7661980" y="7116510"/>
              <a:ext cx="109062" cy="197683"/>
            </a:xfrm>
            <a:custGeom>
              <a:avLst/>
              <a:gdLst>
                <a:gd name="csX0" fmla="*/ 82948 w 109062"/>
                <a:gd name="csY0" fmla="*/ 197840 h 197683"/>
                <a:gd name="csX1" fmla="*/ 93522 w 109062"/>
                <a:gd name="csY1" fmla="*/ 196929 h 197683"/>
                <a:gd name="csX2" fmla="*/ 103189 w 109062"/>
                <a:gd name="csY2" fmla="*/ 194500 h 197683"/>
                <a:gd name="csX3" fmla="*/ 107721 w 109062"/>
                <a:gd name="csY3" fmla="*/ 190249 h 197683"/>
                <a:gd name="csX4" fmla="*/ 109231 w 109062"/>
                <a:gd name="csY4" fmla="*/ 183568 h 197683"/>
                <a:gd name="csX5" fmla="*/ 107419 w 109062"/>
                <a:gd name="csY5" fmla="*/ 176280 h 197683"/>
                <a:gd name="csX6" fmla="*/ 102887 w 109062"/>
                <a:gd name="csY6" fmla="*/ 174458 h 197683"/>
                <a:gd name="csX7" fmla="*/ 95938 w 109062"/>
                <a:gd name="csY7" fmla="*/ 175673 h 197683"/>
                <a:gd name="csX8" fmla="*/ 86271 w 109062"/>
                <a:gd name="csY8" fmla="*/ 176887 h 197683"/>
                <a:gd name="csX9" fmla="*/ 62706 w 109062"/>
                <a:gd name="csY9" fmla="*/ 168081 h 197683"/>
                <a:gd name="csX10" fmla="*/ 55455 w 109062"/>
                <a:gd name="csY10" fmla="*/ 141663 h 197683"/>
                <a:gd name="csX11" fmla="*/ 55455 w 109062"/>
                <a:gd name="csY11" fmla="*/ 66658 h 197683"/>
                <a:gd name="csX12" fmla="*/ 93522 w 109062"/>
                <a:gd name="csY12" fmla="*/ 66658 h 197683"/>
                <a:gd name="csX13" fmla="*/ 104095 w 109062"/>
                <a:gd name="csY13" fmla="*/ 56941 h 197683"/>
                <a:gd name="csX14" fmla="*/ 93522 w 109062"/>
                <a:gd name="csY14" fmla="*/ 47528 h 197683"/>
                <a:gd name="csX15" fmla="*/ 55455 w 109062"/>
                <a:gd name="csY15" fmla="*/ 47528 h 197683"/>
                <a:gd name="csX16" fmla="*/ 55455 w 109062"/>
                <a:gd name="csY16" fmla="*/ 12607 h 197683"/>
                <a:gd name="csX17" fmla="*/ 43371 w 109062"/>
                <a:gd name="csY17" fmla="*/ 157 h 197683"/>
                <a:gd name="csX18" fmla="*/ 30984 w 109062"/>
                <a:gd name="csY18" fmla="*/ 12607 h 197683"/>
                <a:gd name="csX19" fmla="*/ 30984 w 109062"/>
                <a:gd name="csY19" fmla="*/ 47528 h 197683"/>
                <a:gd name="csX20" fmla="*/ 10743 w 109062"/>
                <a:gd name="csY20" fmla="*/ 47528 h 197683"/>
                <a:gd name="csX21" fmla="*/ 169 w 109062"/>
                <a:gd name="csY21" fmla="*/ 56941 h 197683"/>
                <a:gd name="csX22" fmla="*/ 10743 w 109062"/>
                <a:gd name="csY22" fmla="*/ 66658 h 197683"/>
                <a:gd name="csX23" fmla="*/ 30984 w 109062"/>
                <a:gd name="csY23" fmla="*/ 66658 h 197683"/>
                <a:gd name="csX24" fmla="*/ 30984 w 109062"/>
                <a:gd name="csY24" fmla="*/ 144092 h 197683"/>
                <a:gd name="csX25" fmla="*/ 43975 w 109062"/>
                <a:gd name="csY25" fmla="*/ 184175 h 197683"/>
                <a:gd name="csX26" fmla="*/ 82948 w 109062"/>
                <a:gd name="csY26" fmla="*/ 197840 h 1976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109062" h="197683">
                  <a:moveTo>
                    <a:pt x="82948" y="197840"/>
                  </a:moveTo>
                  <a:cubicBezTo>
                    <a:pt x="85969" y="197840"/>
                    <a:pt x="89594" y="197536"/>
                    <a:pt x="93522" y="196929"/>
                  </a:cubicBezTo>
                  <a:cubicBezTo>
                    <a:pt x="97449" y="196322"/>
                    <a:pt x="100772" y="195411"/>
                    <a:pt x="103189" y="194500"/>
                  </a:cubicBezTo>
                  <a:cubicBezTo>
                    <a:pt x="105304" y="193892"/>
                    <a:pt x="106814" y="192374"/>
                    <a:pt x="107721" y="190249"/>
                  </a:cubicBezTo>
                  <a:cubicBezTo>
                    <a:pt x="108627" y="188427"/>
                    <a:pt x="109231" y="185997"/>
                    <a:pt x="109231" y="183568"/>
                  </a:cubicBezTo>
                  <a:cubicBezTo>
                    <a:pt x="109231" y="180228"/>
                    <a:pt x="108627" y="177798"/>
                    <a:pt x="107419" y="176280"/>
                  </a:cubicBezTo>
                  <a:cubicBezTo>
                    <a:pt x="106210" y="175065"/>
                    <a:pt x="104700" y="174458"/>
                    <a:pt x="102887" y="174458"/>
                  </a:cubicBezTo>
                  <a:cubicBezTo>
                    <a:pt x="100772" y="174458"/>
                    <a:pt x="98355" y="175065"/>
                    <a:pt x="95938" y="175673"/>
                  </a:cubicBezTo>
                  <a:cubicBezTo>
                    <a:pt x="93219" y="176584"/>
                    <a:pt x="89896" y="176887"/>
                    <a:pt x="86271" y="176887"/>
                  </a:cubicBezTo>
                  <a:cubicBezTo>
                    <a:pt x="75395" y="176887"/>
                    <a:pt x="67540" y="174154"/>
                    <a:pt x="62706" y="168081"/>
                  </a:cubicBezTo>
                  <a:cubicBezTo>
                    <a:pt x="57872" y="162008"/>
                    <a:pt x="55455" y="153202"/>
                    <a:pt x="55455" y="141663"/>
                  </a:cubicBezTo>
                  <a:lnTo>
                    <a:pt x="55455" y="66658"/>
                  </a:lnTo>
                  <a:lnTo>
                    <a:pt x="93522" y="66658"/>
                  </a:lnTo>
                  <a:cubicBezTo>
                    <a:pt x="100470" y="66658"/>
                    <a:pt x="104095" y="63622"/>
                    <a:pt x="104095" y="56941"/>
                  </a:cubicBezTo>
                  <a:cubicBezTo>
                    <a:pt x="104095" y="50868"/>
                    <a:pt x="100470" y="47528"/>
                    <a:pt x="93522" y="47528"/>
                  </a:cubicBezTo>
                  <a:lnTo>
                    <a:pt x="55455" y="47528"/>
                  </a:lnTo>
                  <a:lnTo>
                    <a:pt x="55455" y="12607"/>
                  </a:lnTo>
                  <a:cubicBezTo>
                    <a:pt x="55455" y="4408"/>
                    <a:pt x="51226" y="157"/>
                    <a:pt x="43371" y="157"/>
                  </a:cubicBezTo>
                  <a:cubicBezTo>
                    <a:pt x="34912" y="157"/>
                    <a:pt x="30984" y="4408"/>
                    <a:pt x="30984" y="12607"/>
                  </a:cubicBezTo>
                  <a:lnTo>
                    <a:pt x="30984" y="47528"/>
                  </a:lnTo>
                  <a:lnTo>
                    <a:pt x="10743" y="47528"/>
                  </a:lnTo>
                  <a:cubicBezTo>
                    <a:pt x="3492" y="47528"/>
                    <a:pt x="169" y="50868"/>
                    <a:pt x="169" y="56941"/>
                  </a:cubicBezTo>
                  <a:cubicBezTo>
                    <a:pt x="169" y="63622"/>
                    <a:pt x="3492" y="66658"/>
                    <a:pt x="10743" y="66658"/>
                  </a:cubicBezTo>
                  <a:lnTo>
                    <a:pt x="30984" y="66658"/>
                  </a:lnTo>
                  <a:lnTo>
                    <a:pt x="30984" y="144092"/>
                  </a:lnTo>
                  <a:cubicBezTo>
                    <a:pt x="30984" y="161704"/>
                    <a:pt x="35214" y="175065"/>
                    <a:pt x="43975" y="184175"/>
                  </a:cubicBezTo>
                  <a:cubicBezTo>
                    <a:pt x="52434" y="193285"/>
                    <a:pt x="65425" y="197840"/>
                    <a:pt x="82948" y="197840"/>
                  </a:cubicBezTo>
                  <a:close/>
                </a:path>
              </a:pathLst>
            </a:custGeom>
            <a:solidFill>
              <a:srgbClr val="000000"/>
            </a:solidFill>
            <a:ln w="30324" cap="flat">
              <a:noFill/>
              <a:prstDash val="solid"/>
              <a:miter/>
            </a:ln>
          </p:spPr>
          <p:txBody>
            <a:bodyPr/>
            <a:lstStyle/>
            <a:p>
              <a:endParaRPr lang="en-CA"/>
            </a:p>
          </p:txBody>
        </p:sp>
        <p:sp>
          <p:nvSpPr>
            <p:cNvPr id="278" name="Freeform: Shape 277">
              <a:extLst>
                <a:ext uri="{FF2B5EF4-FFF2-40B4-BE49-F238E27FC236}">
                  <a16:creationId xmlns:a16="http://schemas.microsoft.com/office/drawing/2014/main" id="{7076AFCD-05FE-5C87-6C2E-7548B5CC3CB7}"/>
                </a:ext>
              </a:extLst>
            </p:cNvPr>
            <p:cNvSpPr/>
            <p:nvPr>
              <p:custDataLst>
                <p:tags r:id="rId26"/>
              </p:custDataLst>
            </p:nvPr>
          </p:nvSpPr>
          <p:spPr>
            <a:xfrm>
              <a:off x="7781012" y="7161148"/>
              <a:ext cx="134439" cy="153045"/>
            </a:xfrm>
            <a:custGeom>
              <a:avLst/>
              <a:gdLst>
                <a:gd name="csX0" fmla="*/ 75398 w 134439"/>
                <a:gd name="csY0" fmla="*/ 153202 h 153045"/>
                <a:gd name="csX1" fmla="*/ 101984 w 134439"/>
                <a:gd name="csY1" fmla="*/ 149254 h 153045"/>
                <a:gd name="csX2" fmla="*/ 125851 w 134439"/>
                <a:gd name="csY2" fmla="*/ 138019 h 153045"/>
                <a:gd name="csX3" fmla="*/ 131893 w 134439"/>
                <a:gd name="csY3" fmla="*/ 128302 h 153045"/>
                <a:gd name="csX4" fmla="*/ 127059 w 134439"/>
                <a:gd name="csY4" fmla="*/ 119799 h 153045"/>
                <a:gd name="csX5" fmla="*/ 115579 w 134439"/>
                <a:gd name="csY5" fmla="*/ 121621 h 153045"/>
                <a:gd name="csX6" fmla="*/ 95640 w 134439"/>
                <a:gd name="csY6" fmla="*/ 131035 h 153045"/>
                <a:gd name="csX7" fmla="*/ 75398 w 134439"/>
                <a:gd name="csY7" fmla="*/ 133464 h 153045"/>
                <a:gd name="csX8" fmla="*/ 38541 w 134439"/>
                <a:gd name="csY8" fmla="*/ 120406 h 153045"/>
                <a:gd name="csX9" fmla="*/ 24039 w 134439"/>
                <a:gd name="csY9" fmla="*/ 81841 h 153045"/>
                <a:gd name="csX10" fmla="*/ 124038 w 134439"/>
                <a:gd name="csY10" fmla="*/ 81841 h 153045"/>
                <a:gd name="csX11" fmla="*/ 134612 w 134439"/>
                <a:gd name="csY11" fmla="*/ 72428 h 153045"/>
                <a:gd name="csX12" fmla="*/ 117694 w 134439"/>
                <a:gd name="csY12" fmla="*/ 19591 h 153045"/>
                <a:gd name="csX13" fmla="*/ 70867 w 134439"/>
                <a:gd name="csY13" fmla="*/ 157 h 153045"/>
                <a:gd name="csX14" fmla="*/ 34009 w 134439"/>
                <a:gd name="csY14" fmla="*/ 9874 h 153045"/>
                <a:gd name="csX15" fmla="*/ 9236 w 134439"/>
                <a:gd name="csY15" fmla="*/ 36900 h 153045"/>
                <a:gd name="csX16" fmla="*/ 172 w 134439"/>
                <a:gd name="csY16" fmla="*/ 76983 h 153045"/>
                <a:gd name="csX17" fmla="*/ 20414 w 134439"/>
                <a:gd name="csY17" fmla="*/ 132857 h 153045"/>
                <a:gd name="csX18" fmla="*/ 75398 w 134439"/>
                <a:gd name="csY18" fmla="*/ 153202 h 153045"/>
                <a:gd name="csX19" fmla="*/ 71471 w 134439"/>
                <a:gd name="csY19" fmla="*/ 18376 h 153045"/>
                <a:gd name="csX20" fmla="*/ 101682 w 134439"/>
                <a:gd name="csY20" fmla="*/ 30826 h 153045"/>
                <a:gd name="csX21" fmla="*/ 113464 w 134439"/>
                <a:gd name="csY21" fmla="*/ 65747 h 153045"/>
                <a:gd name="csX22" fmla="*/ 24341 w 134439"/>
                <a:gd name="csY22" fmla="*/ 65747 h 153045"/>
                <a:gd name="csX23" fmla="*/ 38541 w 134439"/>
                <a:gd name="csY23" fmla="*/ 31434 h 153045"/>
                <a:gd name="csX24" fmla="*/ 71471 w 134439"/>
                <a:gd name="csY24" fmla="*/ 18376 h 1530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134439" h="153045">
                  <a:moveTo>
                    <a:pt x="75398" y="153202"/>
                  </a:moveTo>
                  <a:cubicBezTo>
                    <a:pt x="83857" y="153202"/>
                    <a:pt x="92921" y="151987"/>
                    <a:pt x="101984" y="149254"/>
                  </a:cubicBezTo>
                  <a:cubicBezTo>
                    <a:pt x="111047" y="146825"/>
                    <a:pt x="119205" y="142877"/>
                    <a:pt x="125851" y="138019"/>
                  </a:cubicBezTo>
                  <a:cubicBezTo>
                    <a:pt x="130081" y="135286"/>
                    <a:pt x="131893" y="131946"/>
                    <a:pt x="131893" y="128302"/>
                  </a:cubicBezTo>
                  <a:cubicBezTo>
                    <a:pt x="131893" y="124658"/>
                    <a:pt x="130081" y="121621"/>
                    <a:pt x="127059" y="119799"/>
                  </a:cubicBezTo>
                  <a:cubicBezTo>
                    <a:pt x="124038" y="117977"/>
                    <a:pt x="120111" y="118584"/>
                    <a:pt x="115579" y="121621"/>
                  </a:cubicBezTo>
                  <a:cubicBezTo>
                    <a:pt x="108933" y="126176"/>
                    <a:pt x="102286" y="129213"/>
                    <a:pt x="95640" y="131035"/>
                  </a:cubicBezTo>
                  <a:cubicBezTo>
                    <a:pt x="88691" y="132857"/>
                    <a:pt x="82045" y="133464"/>
                    <a:pt x="75398" y="133464"/>
                  </a:cubicBezTo>
                  <a:cubicBezTo>
                    <a:pt x="59688" y="133464"/>
                    <a:pt x="47302" y="129213"/>
                    <a:pt x="38541" y="120406"/>
                  </a:cubicBezTo>
                  <a:cubicBezTo>
                    <a:pt x="29477" y="111600"/>
                    <a:pt x="24643" y="98846"/>
                    <a:pt x="24039" y="81841"/>
                  </a:cubicBezTo>
                  <a:lnTo>
                    <a:pt x="124038" y="81841"/>
                  </a:lnTo>
                  <a:cubicBezTo>
                    <a:pt x="130987" y="81841"/>
                    <a:pt x="134612" y="78805"/>
                    <a:pt x="134612" y="72428"/>
                  </a:cubicBezTo>
                  <a:cubicBezTo>
                    <a:pt x="134612" y="49957"/>
                    <a:pt x="128872" y="32345"/>
                    <a:pt x="117694" y="19591"/>
                  </a:cubicBezTo>
                  <a:cubicBezTo>
                    <a:pt x="106214" y="6837"/>
                    <a:pt x="90806" y="157"/>
                    <a:pt x="70867" y="157"/>
                  </a:cubicBezTo>
                  <a:cubicBezTo>
                    <a:pt x="56969" y="157"/>
                    <a:pt x="44583" y="3497"/>
                    <a:pt x="34009" y="9874"/>
                  </a:cubicBezTo>
                  <a:cubicBezTo>
                    <a:pt x="23435" y="16251"/>
                    <a:pt x="15278" y="25360"/>
                    <a:pt x="9236" y="36900"/>
                  </a:cubicBezTo>
                  <a:cubicBezTo>
                    <a:pt x="3194" y="48439"/>
                    <a:pt x="172" y="61800"/>
                    <a:pt x="172" y="76983"/>
                  </a:cubicBezTo>
                  <a:cubicBezTo>
                    <a:pt x="172" y="100668"/>
                    <a:pt x="6819" y="119192"/>
                    <a:pt x="20414" y="132857"/>
                  </a:cubicBezTo>
                  <a:cubicBezTo>
                    <a:pt x="33707" y="146521"/>
                    <a:pt x="52136" y="153202"/>
                    <a:pt x="75398" y="153202"/>
                  </a:cubicBezTo>
                  <a:close/>
                  <a:moveTo>
                    <a:pt x="71471" y="18376"/>
                  </a:moveTo>
                  <a:cubicBezTo>
                    <a:pt x="84462" y="18376"/>
                    <a:pt x="94431" y="22627"/>
                    <a:pt x="101682" y="30826"/>
                  </a:cubicBezTo>
                  <a:cubicBezTo>
                    <a:pt x="108933" y="39329"/>
                    <a:pt x="112860" y="50868"/>
                    <a:pt x="113464" y="65747"/>
                  </a:cubicBezTo>
                  <a:lnTo>
                    <a:pt x="24341" y="65747"/>
                  </a:lnTo>
                  <a:cubicBezTo>
                    <a:pt x="25550" y="51779"/>
                    <a:pt x="30384" y="40240"/>
                    <a:pt x="38541" y="31434"/>
                  </a:cubicBezTo>
                  <a:cubicBezTo>
                    <a:pt x="46396" y="22931"/>
                    <a:pt x="57574" y="18376"/>
                    <a:pt x="71471" y="18376"/>
                  </a:cubicBezTo>
                  <a:close/>
                </a:path>
              </a:pathLst>
            </a:custGeom>
            <a:solidFill>
              <a:srgbClr val="000000"/>
            </a:solidFill>
            <a:ln w="30324" cap="flat">
              <a:noFill/>
              <a:prstDash val="solid"/>
              <a:miter/>
            </a:ln>
          </p:spPr>
          <p:txBody>
            <a:bodyPr/>
            <a:lstStyle/>
            <a:p>
              <a:endParaRPr lang="en-CA"/>
            </a:p>
          </p:txBody>
        </p:sp>
        <p:sp>
          <p:nvSpPr>
            <p:cNvPr id="279" name="Freeform: Shape 278">
              <a:extLst>
                <a:ext uri="{FF2B5EF4-FFF2-40B4-BE49-F238E27FC236}">
                  <a16:creationId xmlns:a16="http://schemas.microsoft.com/office/drawing/2014/main" id="{C664AB95-646E-9B65-E848-4A718F209805}"/>
                </a:ext>
              </a:extLst>
            </p:cNvPr>
            <p:cNvSpPr/>
            <p:nvPr>
              <p:custDataLst>
                <p:tags r:id="rId27"/>
              </p:custDataLst>
            </p:nvPr>
          </p:nvSpPr>
          <p:spPr>
            <a:xfrm>
              <a:off x="5667094" y="4722296"/>
              <a:ext cx="784291" cy="356236"/>
            </a:xfrm>
            <a:custGeom>
              <a:avLst/>
              <a:gdLst>
                <a:gd name="csX0" fmla="*/ 784291 w 784291"/>
                <a:gd name="csY0" fmla="*/ 0 h 356236"/>
                <a:gd name="csX1" fmla="*/ 0 w 784291"/>
                <a:gd name="csY1" fmla="*/ 356236 h 356236"/>
              </a:gdLst>
              <a:ahLst/>
              <a:cxnLst>
                <a:cxn ang="0">
                  <a:pos x="csX0" y="csY0"/>
                </a:cxn>
                <a:cxn ang="0">
                  <a:pos x="csX1" y="csY1"/>
                </a:cxn>
              </a:cxnLst>
              <a:rect l="l" t="t" r="r" b="b"/>
              <a:pathLst>
                <a:path w="784291" h="356236">
                  <a:moveTo>
                    <a:pt x="784291" y="0"/>
                  </a:moveTo>
                  <a:lnTo>
                    <a:pt x="0" y="356236"/>
                  </a:lnTo>
                </a:path>
              </a:pathLst>
            </a:custGeom>
            <a:noFill/>
            <a:ln w="12084" cap="flat">
              <a:solidFill>
                <a:srgbClr val="000000"/>
              </a:solidFill>
              <a:prstDash val="solid"/>
              <a:miter/>
            </a:ln>
          </p:spPr>
          <p:txBody>
            <a:bodyPr/>
            <a:lstStyle/>
            <a:p>
              <a:endParaRPr lang="en-CA"/>
            </a:p>
          </p:txBody>
        </p:sp>
        <p:sp>
          <p:nvSpPr>
            <p:cNvPr id="280" name="Freeform: Shape 279">
              <a:extLst>
                <a:ext uri="{FF2B5EF4-FFF2-40B4-BE49-F238E27FC236}">
                  <a16:creationId xmlns:a16="http://schemas.microsoft.com/office/drawing/2014/main" id="{16797EB4-7800-94B3-3787-80613BF80EED}"/>
                </a:ext>
              </a:extLst>
            </p:cNvPr>
            <p:cNvSpPr/>
            <p:nvPr>
              <p:custDataLst>
                <p:tags r:id="rId28"/>
              </p:custDataLst>
            </p:nvPr>
          </p:nvSpPr>
          <p:spPr>
            <a:xfrm>
              <a:off x="5227981" y="5657534"/>
              <a:ext cx="439113" cy="356353"/>
            </a:xfrm>
            <a:custGeom>
              <a:avLst/>
              <a:gdLst>
                <a:gd name="csX0" fmla="*/ 439114 w 439113"/>
                <a:gd name="csY0" fmla="*/ 0 h 356353"/>
                <a:gd name="csX1" fmla="*/ 0 w 439113"/>
                <a:gd name="csY1" fmla="*/ 356354 h 356353"/>
              </a:gdLst>
              <a:ahLst/>
              <a:cxnLst>
                <a:cxn ang="0">
                  <a:pos x="csX0" y="csY0"/>
                </a:cxn>
                <a:cxn ang="0">
                  <a:pos x="csX1" y="csY1"/>
                </a:cxn>
              </a:cxnLst>
              <a:rect l="l" t="t" r="r" b="b"/>
              <a:pathLst>
                <a:path w="439113" h="356353">
                  <a:moveTo>
                    <a:pt x="439114" y="0"/>
                  </a:moveTo>
                  <a:lnTo>
                    <a:pt x="0" y="356354"/>
                  </a:lnTo>
                </a:path>
              </a:pathLst>
            </a:custGeom>
            <a:noFill/>
            <a:ln w="12084" cap="flat">
              <a:solidFill>
                <a:srgbClr val="000000"/>
              </a:solidFill>
              <a:prstDash val="solid"/>
              <a:miter/>
            </a:ln>
          </p:spPr>
          <p:txBody>
            <a:bodyPr/>
            <a:lstStyle/>
            <a:p>
              <a:endParaRPr lang="en-CA"/>
            </a:p>
          </p:txBody>
        </p:sp>
        <p:sp>
          <p:nvSpPr>
            <p:cNvPr id="281" name="Freeform: Shape 280">
              <a:extLst>
                <a:ext uri="{FF2B5EF4-FFF2-40B4-BE49-F238E27FC236}">
                  <a16:creationId xmlns:a16="http://schemas.microsoft.com/office/drawing/2014/main" id="{34A87F43-50AC-2F15-8E57-B15EFF7405BE}"/>
                </a:ext>
              </a:extLst>
            </p:cNvPr>
            <p:cNvSpPr/>
            <p:nvPr>
              <p:custDataLst>
                <p:tags r:id="rId29"/>
              </p:custDataLst>
            </p:nvPr>
          </p:nvSpPr>
          <p:spPr>
            <a:xfrm>
              <a:off x="5227981" y="6592767"/>
              <a:ext cx="30324" cy="356356"/>
            </a:xfrm>
            <a:custGeom>
              <a:avLst/>
              <a:gdLst>
                <a:gd name="csX0" fmla="*/ 0 w 30324"/>
                <a:gd name="csY0" fmla="*/ 0 h 356356"/>
                <a:gd name="csX1" fmla="*/ 0 w 30324"/>
                <a:gd name="csY1" fmla="*/ 356357 h 356356"/>
              </a:gdLst>
              <a:ahLst/>
              <a:cxnLst>
                <a:cxn ang="0">
                  <a:pos x="csX0" y="csY0"/>
                </a:cxn>
                <a:cxn ang="0">
                  <a:pos x="csX1" y="csY1"/>
                </a:cxn>
              </a:cxnLst>
              <a:rect l="l" t="t" r="r" b="b"/>
              <a:pathLst>
                <a:path w="30324" h="356356">
                  <a:moveTo>
                    <a:pt x="0" y="0"/>
                  </a:moveTo>
                  <a:lnTo>
                    <a:pt x="0" y="356357"/>
                  </a:lnTo>
                </a:path>
              </a:pathLst>
            </a:custGeom>
            <a:noFill/>
            <a:ln w="12084" cap="flat">
              <a:solidFill>
                <a:srgbClr val="000000"/>
              </a:solidFill>
              <a:prstDash val="solid"/>
              <a:miter/>
            </a:ln>
          </p:spPr>
          <p:txBody>
            <a:bodyPr/>
            <a:lstStyle/>
            <a:p>
              <a:endParaRPr lang="en-CA"/>
            </a:p>
          </p:txBody>
        </p:sp>
        <p:sp>
          <p:nvSpPr>
            <p:cNvPr id="282" name="Freeform: Shape 281">
              <a:extLst>
                <a:ext uri="{FF2B5EF4-FFF2-40B4-BE49-F238E27FC236}">
                  <a16:creationId xmlns:a16="http://schemas.microsoft.com/office/drawing/2014/main" id="{0FA8D261-9D64-C82E-6F14-5A4187148043}"/>
                </a:ext>
              </a:extLst>
            </p:cNvPr>
            <p:cNvSpPr/>
            <p:nvPr>
              <p:custDataLst>
                <p:tags r:id="rId30"/>
              </p:custDataLst>
            </p:nvPr>
          </p:nvSpPr>
          <p:spPr>
            <a:xfrm>
              <a:off x="5667094" y="5657534"/>
              <a:ext cx="438995" cy="356353"/>
            </a:xfrm>
            <a:custGeom>
              <a:avLst/>
              <a:gdLst>
                <a:gd name="csX0" fmla="*/ 0 w 438995"/>
                <a:gd name="csY0" fmla="*/ 0 h 356353"/>
                <a:gd name="csX1" fmla="*/ 438996 w 438995"/>
                <a:gd name="csY1" fmla="*/ 356354 h 356353"/>
              </a:gdLst>
              <a:ahLst/>
              <a:cxnLst>
                <a:cxn ang="0">
                  <a:pos x="csX0" y="csY0"/>
                </a:cxn>
                <a:cxn ang="0">
                  <a:pos x="csX1" y="csY1"/>
                </a:cxn>
              </a:cxnLst>
              <a:rect l="l" t="t" r="r" b="b"/>
              <a:pathLst>
                <a:path w="438995" h="356353">
                  <a:moveTo>
                    <a:pt x="0" y="0"/>
                  </a:moveTo>
                  <a:lnTo>
                    <a:pt x="438996" y="356354"/>
                  </a:lnTo>
                </a:path>
              </a:pathLst>
            </a:custGeom>
            <a:noFill/>
            <a:ln w="12084" cap="flat">
              <a:solidFill>
                <a:srgbClr val="000000"/>
              </a:solidFill>
              <a:prstDash val="solid"/>
              <a:miter/>
            </a:ln>
          </p:spPr>
          <p:txBody>
            <a:bodyPr/>
            <a:lstStyle/>
            <a:p>
              <a:endParaRPr lang="en-CA"/>
            </a:p>
          </p:txBody>
        </p:sp>
        <p:sp>
          <p:nvSpPr>
            <p:cNvPr id="283" name="Freeform: Shape 282">
              <a:extLst>
                <a:ext uri="{FF2B5EF4-FFF2-40B4-BE49-F238E27FC236}">
                  <a16:creationId xmlns:a16="http://schemas.microsoft.com/office/drawing/2014/main" id="{C0D59FBB-15DD-ACDA-365C-6B30144B8C23}"/>
                </a:ext>
              </a:extLst>
            </p:cNvPr>
            <p:cNvSpPr/>
            <p:nvPr>
              <p:custDataLst>
                <p:tags r:id="rId31"/>
              </p:custDataLst>
            </p:nvPr>
          </p:nvSpPr>
          <p:spPr>
            <a:xfrm>
              <a:off x="6106090" y="6592767"/>
              <a:ext cx="30324" cy="356356"/>
            </a:xfrm>
            <a:custGeom>
              <a:avLst/>
              <a:gdLst>
                <a:gd name="csX0" fmla="*/ 0 w 30324"/>
                <a:gd name="csY0" fmla="*/ 0 h 356356"/>
                <a:gd name="csX1" fmla="*/ 0 w 30324"/>
                <a:gd name="csY1" fmla="*/ 356357 h 356356"/>
              </a:gdLst>
              <a:ahLst/>
              <a:cxnLst>
                <a:cxn ang="0">
                  <a:pos x="csX0" y="csY0"/>
                </a:cxn>
                <a:cxn ang="0">
                  <a:pos x="csX1" y="csY1"/>
                </a:cxn>
              </a:cxnLst>
              <a:rect l="l" t="t" r="r" b="b"/>
              <a:pathLst>
                <a:path w="30324" h="356356">
                  <a:moveTo>
                    <a:pt x="0" y="0"/>
                  </a:moveTo>
                  <a:lnTo>
                    <a:pt x="0" y="356357"/>
                  </a:lnTo>
                </a:path>
              </a:pathLst>
            </a:custGeom>
            <a:noFill/>
            <a:ln w="12084" cap="flat">
              <a:solidFill>
                <a:srgbClr val="000000"/>
              </a:solidFill>
              <a:prstDash val="solid"/>
              <a:miter/>
            </a:ln>
          </p:spPr>
          <p:txBody>
            <a:bodyPr/>
            <a:lstStyle/>
            <a:p>
              <a:endParaRPr lang="en-CA"/>
            </a:p>
          </p:txBody>
        </p:sp>
        <p:sp>
          <p:nvSpPr>
            <p:cNvPr id="284" name="Freeform: Shape 283">
              <a:extLst>
                <a:ext uri="{FF2B5EF4-FFF2-40B4-BE49-F238E27FC236}">
                  <a16:creationId xmlns:a16="http://schemas.microsoft.com/office/drawing/2014/main" id="{C7009FA0-C869-F233-0D95-581F4650B79B}"/>
                </a:ext>
              </a:extLst>
            </p:cNvPr>
            <p:cNvSpPr/>
            <p:nvPr>
              <p:custDataLst>
                <p:tags r:id="rId32"/>
              </p:custDataLst>
            </p:nvPr>
          </p:nvSpPr>
          <p:spPr>
            <a:xfrm>
              <a:off x="6451385" y="4722296"/>
              <a:ext cx="784409" cy="356236"/>
            </a:xfrm>
            <a:custGeom>
              <a:avLst/>
              <a:gdLst>
                <a:gd name="csX0" fmla="*/ 0 w 784409"/>
                <a:gd name="csY0" fmla="*/ 0 h 356236"/>
                <a:gd name="csX1" fmla="*/ 784410 w 784409"/>
                <a:gd name="csY1" fmla="*/ 356236 h 356236"/>
              </a:gdLst>
              <a:ahLst/>
              <a:cxnLst>
                <a:cxn ang="0">
                  <a:pos x="csX0" y="csY0"/>
                </a:cxn>
                <a:cxn ang="0">
                  <a:pos x="csX1" y="csY1"/>
                </a:cxn>
              </a:cxnLst>
              <a:rect l="l" t="t" r="r" b="b"/>
              <a:pathLst>
                <a:path w="784409" h="356236">
                  <a:moveTo>
                    <a:pt x="0" y="0"/>
                  </a:moveTo>
                  <a:lnTo>
                    <a:pt x="784410" y="356236"/>
                  </a:lnTo>
                </a:path>
              </a:pathLst>
            </a:custGeom>
            <a:noFill/>
            <a:ln w="12084" cap="flat">
              <a:solidFill>
                <a:srgbClr val="000000"/>
              </a:solidFill>
              <a:prstDash val="solid"/>
              <a:miter/>
            </a:ln>
          </p:spPr>
          <p:txBody>
            <a:bodyPr/>
            <a:lstStyle/>
            <a:p>
              <a:endParaRPr lang="en-CA"/>
            </a:p>
          </p:txBody>
        </p:sp>
        <p:sp>
          <p:nvSpPr>
            <p:cNvPr id="285" name="Freeform: Shape 284">
              <a:extLst>
                <a:ext uri="{FF2B5EF4-FFF2-40B4-BE49-F238E27FC236}">
                  <a16:creationId xmlns:a16="http://schemas.microsoft.com/office/drawing/2014/main" id="{7E4D6F81-B7E1-2C1F-A746-EFBEA2E2E9B8}"/>
                </a:ext>
              </a:extLst>
            </p:cNvPr>
            <p:cNvSpPr/>
            <p:nvPr>
              <p:custDataLst>
                <p:tags r:id="rId33"/>
              </p:custDataLst>
            </p:nvPr>
          </p:nvSpPr>
          <p:spPr>
            <a:xfrm>
              <a:off x="6830915" y="5657534"/>
              <a:ext cx="404880" cy="356353"/>
            </a:xfrm>
            <a:custGeom>
              <a:avLst/>
              <a:gdLst>
                <a:gd name="csX0" fmla="*/ 404880 w 404880"/>
                <a:gd name="csY0" fmla="*/ 0 h 356353"/>
                <a:gd name="csX1" fmla="*/ 0 w 404880"/>
                <a:gd name="csY1" fmla="*/ 356354 h 356353"/>
              </a:gdLst>
              <a:ahLst/>
              <a:cxnLst>
                <a:cxn ang="0">
                  <a:pos x="csX0" y="csY0"/>
                </a:cxn>
                <a:cxn ang="0">
                  <a:pos x="csX1" y="csY1"/>
                </a:cxn>
              </a:cxnLst>
              <a:rect l="l" t="t" r="r" b="b"/>
              <a:pathLst>
                <a:path w="404880" h="356353">
                  <a:moveTo>
                    <a:pt x="404880" y="0"/>
                  </a:moveTo>
                  <a:lnTo>
                    <a:pt x="0" y="356354"/>
                  </a:lnTo>
                </a:path>
              </a:pathLst>
            </a:custGeom>
            <a:noFill/>
            <a:ln w="12084" cap="flat">
              <a:solidFill>
                <a:srgbClr val="000000"/>
              </a:solidFill>
              <a:prstDash val="solid"/>
              <a:miter/>
            </a:ln>
          </p:spPr>
          <p:txBody>
            <a:bodyPr/>
            <a:lstStyle/>
            <a:p>
              <a:endParaRPr lang="en-CA"/>
            </a:p>
          </p:txBody>
        </p:sp>
        <p:sp>
          <p:nvSpPr>
            <p:cNvPr id="286" name="Freeform: Shape 285">
              <a:extLst>
                <a:ext uri="{FF2B5EF4-FFF2-40B4-BE49-F238E27FC236}">
                  <a16:creationId xmlns:a16="http://schemas.microsoft.com/office/drawing/2014/main" id="{229AB094-61EE-EB78-48E1-D93822B28D8F}"/>
                </a:ext>
              </a:extLst>
            </p:cNvPr>
            <p:cNvSpPr/>
            <p:nvPr>
              <p:custDataLst>
                <p:tags r:id="rId34"/>
              </p:custDataLst>
            </p:nvPr>
          </p:nvSpPr>
          <p:spPr>
            <a:xfrm>
              <a:off x="6830915" y="6592767"/>
              <a:ext cx="30324" cy="356356"/>
            </a:xfrm>
            <a:custGeom>
              <a:avLst/>
              <a:gdLst>
                <a:gd name="csX0" fmla="*/ 0 w 30324"/>
                <a:gd name="csY0" fmla="*/ 0 h 356356"/>
                <a:gd name="csX1" fmla="*/ 0 w 30324"/>
                <a:gd name="csY1" fmla="*/ 356357 h 356356"/>
              </a:gdLst>
              <a:ahLst/>
              <a:cxnLst>
                <a:cxn ang="0">
                  <a:pos x="csX0" y="csY0"/>
                </a:cxn>
                <a:cxn ang="0">
                  <a:pos x="csX1" y="csY1"/>
                </a:cxn>
              </a:cxnLst>
              <a:rect l="l" t="t" r="r" b="b"/>
              <a:pathLst>
                <a:path w="30324" h="356356">
                  <a:moveTo>
                    <a:pt x="0" y="0"/>
                  </a:moveTo>
                  <a:lnTo>
                    <a:pt x="0" y="356357"/>
                  </a:lnTo>
                </a:path>
              </a:pathLst>
            </a:custGeom>
            <a:noFill/>
            <a:ln w="12084" cap="flat">
              <a:solidFill>
                <a:srgbClr val="000000"/>
              </a:solidFill>
              <a:prstDash val="solid"/>
              <a:miter/>
            </a:ln>
          </p:spPr>
          <p:txBody>
            <a:bodyPr/>
            <a:lstStyle/>
            <a:p>
              <a:endParaRPr lang="en-CA"/>
            </a:p>
          </p:txBody>
        </p:sp>
        <p:sp>
          <p:nvSpPr>
            <p:cNvPr id="287" name="Freeform: Shape 286">
              <a:extLst>
                <a:ext uri="{FF2B5EF4-FFF2-40B4-BE49-F238E27FC236}">
                  <a16:creationId xmlns:a16="http://schemas.microsoft.com/office/drawing/2014/main" id="{2D521AD6-A02B-E4D5-22D5-65B0FDD945D0}"/>
                </a:ext>
              </a:extLst>
            </p:cNvPr>
            <p:cNvSpPr/>
            <p:nvPr>
              <p:custDataLst>
                <p:tags r:id="rId35"/>
              </p:custDataLst>
            </p:nvPr>
          </p:nvSpPr>
          <p:spPr>
            <a:xfrm>
              <a:off x="7235795" y="5657534"/>
              <a:ext cx="404877" cy="356353"/>
            </a:xfrm>
            <a:custGeom>
              <a:avLst/>
              <a:gdLst>
                <a:gd name="csX0" fmla="*/ 0 w 404877"/>
                <a:gd name="csY0" fmla="*/ 0 h 356353"/>
                <a:gd name="csX1" fmla="*/ 404877 w 404877"/>
                <a:gd name="csY1" fmla="*/ 356354 h 356353"/>
              </a:gdLst>
              <a:ahLst/>
              <a:cxnLst>
                <a:cxn ang="0">
                  <a:pos x="csX0" y="csY0"/>
                </a:cxn>
                <a:cxn ang="0">
                  <a:pos x="csX1" y="csY1"/>
                </a:cxn>
              </a:cxnLst>
              <a:rect l="l" t="t" r="r" b="b"/>
              <a:pathLst>
                <a:path w="404877" h="356353">
                  <a:moveTo>
                    <a:pt x="0" y="0"/>
                  </a:moveTo>
                  <a:lnTo>
                    <a:pt x="404877" y="356354"/>
                  </a:lnTo>
                </a:path>
              </a:pathLst>
            </a:custGeom>
            <a:noFill/>
            <a:ln w="12084" cap="flat">
              <a:solidFill>
                <a:srgbClr val="000000"/>
              </a:solidFill>
              <a:prstDash val="solid"/>
              <a:miter/>
            </a:ln>
          </p:spPr>
          <p:txBody>
            <a:bodyPr/>
            <a:lstStyle/>
            <a:p>
              <a:endParaRPr lang="en-CA"/>
            </a:p>
          </p:txBody>
        </p:sp>
        <p:sp>
          <p:nvSpPr>
            <p:cNvPr id="288" name="Freeform: Shape 287">
              <a:extLst>
                <a:ext uri="{FF2B5EF4-FFF2-40B4-BE49-F238E27FC236}">
                  <a16:creationId xmlns:a16="http://schemas.microsoft.com/office/drawing/2014/main" id="{084D0E93-8BCE-4D8D-53AA-75ACAE66541E}"/>
                </a:ext>
              </a:extLst>
            </p:cNvPr>
            <p:cNvSpPr/>
            <p:nvPr>
              <p:custDataLst>
                <p:tags r:id="rId36"/>
              </p:custDataLst>
            </p:nvPr>
          </p:nvSpPr>
          <p:spPr>
            <a:xfrm>
              <a:off x="7640673" y="6592767"/>
              <a:ext cx="30324" cy="356356"/>
            </a:xfrm>
            <a:custGeom>
              <a:avLst/>
              <a:gdLst>
                <a:gd name="csX0" fmla="*/ 0 w 30324"/>
                <a:gd name="csY0" fmla="*/ 0 h 356356"/>
                <a:gd name="csX1" fmla="*/ 0 w 30324"/>
                <a:gd name="csY1" fmla="*/ 356357 h 356356"/>
              </a:gdLst>
              <a:ahLst/>
              <a:cxnLst>
                <a:cxn ang="0">
                  <a:pos x="csX0" y="csY0"/>
                </a:cxn>
                <a:cxn ang="0">
                  <a:pos x="csX1" y="csY1"/>
                </a:cxn>
              </a:cxnLst>
              <a:rect l="l" t="t" r="r" b="b"/>
              <a:pathLst>
                <a:path w="30324" h="356356">
                  <a:moveTo>
                    <a:pt x="0" y="0"/>
                  </a:moveTo>
                  <a:lnTo>
                    <a:pt x="0" y="356357"/>
                  </a:lnTo>
                </a:path>
              </a:pathLst>
            </a:custGeom>
            <a:noFill/>
            <a:ln w="12084" cap="flat">
              <a:solidFill>
                <a:srgbClr val="000000"/>
              </a:solidFill>
              <a:prstDash val="solid"/>
              <a:miter/>
            </a:ln>
          </p:spPr>
          <p:txBody>
            <a:bodyPr/>
            <a:lstStyle/>
            <a:p>
              <a:endParaRPr lang="en-CA"/>
            </a:p>
          </p:txBody>
        </p:sp>
      </p:grpSp>
    </p:spTree>
    <p:extLst>
      <p:ext uri="{BB962C8B-B14F-4D97-AF65-F5344CB8AC3E}">
        <p14:creationId xmlns:p14="http://schemas.microsoft.com/office/powerpoint/2010/main" val="1101310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5EEB2-F8EF-361B-F119-D3B86239E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9883AD-9D71-20D5-178B-37E907F0CE7E}"/>
              </a:ext>
            </a:extLst>
          </p:cNvPr>
          <p:cNvSpPr>
            <a:spLocks noGrp="1"/>
          </p:cNvSpPr>
          <p:nvPr>
            <p:ph type="title"/>
          </p:nvPr>
        </p:nvSpPr>
        <p:spPr/>
        <p:txBody>
          <a:bodyPr/>
          <a:lstStyle/>
          <a:p>
            <a:r>
              <a:rPr lang="en-CA" dirty="0"/>
              <a:t>Roadmap: Levels of Language</a:t>
            </a:r>
          </a:p>
        </p:txBody>
      </p:sp>
      <p:sp>
        <p:nvSpPr>
          <p:cNvPr id="3" name="Content Placeholder 2">
            <a:extLst>
              <a:ext uri="{FF2B5EF4-FFF2-40B4-BE49-F238E27FC236}">
                <a16:creationId xmlns:a16="http://schemas.microsoft.com/office/drawing/2014/main" id="{7122E006-292E-4D87-ED1F-1391D0315432}"/>
              </a:ext>
            </a:extLst>
          </p:cNvPr>
          <p:cNvSpPr>
            <a:spLocks noGrp="1"/>
          </p:cNvSpPr>
          <p:nvPr>
            <p:ph idx="1"/>
          </p:nvPr>
        </p:nvSpPr>
        <p:spPr/>
        <p:txBody>
          <a:bodyPr/>
          <a:lstStyle/>
          <a:p>
            <a:r>
              <a:rPr lang="en-CA" dirty="0"/>
              <a:t>Morphology: What words/</a:t>
            </a:r>
            <a:r>
              <a:rPr lang="en-CA" dirty="0" err="1"/>
              <a:t>subwords</a:t>
            </a:r>
            <a:r>
              <a:rPr lang="en-CA" dirty="0"/>
              <a:t> are we dealing with?</a:t>
            </a:r>
          </a:p>
          <a:p>
            <a:r>
              <a:rPr lang="en-CA" dirty="0"/>
              <a:t>Syntax: What phrases are we dealing with?</a:t>
            </a:r>
          </a:p>
          <a:p>
            <a:r>
              <a:rPr lang="en-CA" dirty="0"/>
              <a:t>Semantics: What is the literal meaning?</a:t>
            </a:r>
          </a:p>
        </p:txBody>
      </p:sp>
      <p:sp>
        <p:nvSpPr>
          <p:cNvPr id="4" name="Slide Number Placeholder 3">
            <a:extLst>
              <a:ext uri="{FF2B5EF4-FFF2-40B4-BE49-F238E27FC236}">
                <a16:creationId xmlns:a16="http://schemas.microsoft.com/office/drawing/2014/main" id="{8A000FB0-1F84-29C9-BEB8-542213AC54C5}"/>
              </a:ext>
            </a:extLst>
          </p:cNvPr>
          <p:cNvSpPr>
            <a:spLocks noGrp="1"/>
          </p:cNvSpPr>
          <p:nvPr>
            <p:ph type="sldNum" sz="quarter" idx="12"/>
          </p:nvPr>
        </p:nvSpPr>
        <p:spPr/>
        <p:txBody>
          <a:bodyPr/>
          <a:lstStyle/>
          <a:p>
            <a:fld id="{A36FF760-4833-4FC2-9C74-46CD274694B2}" type="slidenum">
              <a:rPr lang="en-CA" smtClean="0"/>
              <a:pPr/>
              <a:t>24</a:t>
            </a:fld>
            <a:endParaRPr lang="en-CA"/>
          </a:p>
        </p:txBody>
      </p:sp>
      <p:grpSp>
        <p:nvGrpSpPr>
          <p:cNvPr id="5" name="Group 4">
            <a:extLst>
              <a:ext uri="{FF2B5EF4-FFF2-40B4-BE49-F238E27FC236}">
                <a16:creationId xmlns:a16="http://schemas.microsoft.com/office/drawing/2014/main" id="{50F51E3B-6037-18CF-4347-DD84834C93E4}"/>
              </a:ext>
            </a:extLst>
          </p:cNvPr>
          <p:cNvGrpSpPr/>
          <p:nvPr/>
        </p:nvGrpSpPr>
        <p:grpSpPr>
          <a:xfrm>
            <a:off x="2180254" y="3668232"/>
            <a:ext cx="7831492" cy="2186055"/>
            <a:chOff x="2524949" y="3668232"/>
            <a:chExt cx="7831492" cy="2186055"/>
          </a:xfrm>
        </p:grpSpPr>
        <p:pic>
          <p:nvPicPr>
            <p:cNvPr id="6" name="Picture 12" descr="Nice Weather Today, Chance For Severe Weather Returns Wekend">
              <a:extLst>
                <a:ext uri="{FF2B5EF4-FFF2-40B4-BE49-F238E27FC236}">
                  <a16:creationId xmlns:a16="http://schemas.microsoft.com/office/drawing/2014/main" id="{0D623655-97B5-3267-16DB-AD65B6F20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950" y="3668232"/>
              <a:ext cx="3293491" cy="21860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954ECE5-03B2-655E-8D78-B25226D61EE8}"/>
                </a:ext>
              </a:extLst>
            </p:cNvPr>
            <p:cNvSpPr txBox="1"/>
            <p:nvPr/>
          </p:nvSpPr>
          <p:spPr>
            <a:xfrm>
              <a:off x="2524949" y="4499649"/>
              <a:ext cx="4069542" cy="461665"/>
            </a:xfrm>
            <a:prstGeom prst="rect">
              <a:avLst/>
            </a:prstGeom>
            <a:noFill/>
          </p:spPr>
          <p:txBody>
            <a:bodyPr wrap="square">
              <a:spAutoFit/>
            </a:bodyPr>
            <a:lstStyle/>
            <a:p>
              <a:r>
                <a:rPr lang="en-CA" sz="2400" i="1" dirty="0">
                  <a:latin typeface="Nunito" pitchFamily="2" charset="0"/>
                </a:rPr>
                <a:t>What an excellent weather!</a:t>
              </a:r>
            </a:p>
          </p:txBody>
        </p:sp>
      </p:grpSp>
    </p:spTree>
    <p:extLst>
      <p:ext uri="{BB962C8B-B14F-4D97-AF65-F5344CB8AC3E}">
        <p14:creationId xmlns:p14="http://schemas.microsoft.com/office/powerpoint/2010/main" val="3377655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8BC30-8EE2-9F1F-1154-77F216DDF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3E5EA-145D-5734-7F96-C5D14F140B16}"/>
              </a:ext>
            </a:extLst>
          </p:cNvPr>
          <p:cNvSpPr>
            <a:spLocks noGrp="1"/>
          </p:cNvSpPr>
          <p:nvPr>
            <p:ph type="title"/>
          </p:nvPr>
        </p:nvSpPr>
        <p:spPr/>
        <p:txBody>
          <a:bodyPr/>
          <a:lstStyle/>
          <a:p>
            <a:r>
              <a:rPr lang="en-CA" dirty="0"/>
              <a:t>Roadmap: Levels of Language</a:t>
            </a:r>
          </a:p>
        </p:txBody>
      </p:sp>
      <p:sp>
        <p:nvSpPr>
          <p:cNvPr id="3" name="Content Placeholder 2">
            <a:extLst>
              <a:ext uri="{FF2B5EF4-FFF2-40B4-BE49-F238E27FC236}">
                <a16:creationId xmlns:a16="http://schemas.microsoft.com/office/drawing/2014/main" id="{EA96AD42-094E-F30A-B62A-2BE615781C1A}"/>
              </a:ext>
            </a:extLst>
          </p:cNvPr>
          <p:cNvSpPr>
            <a:spLocks noGrp="1"/>
          </p:cNvSpPr>
          <p:nvPr>
            <p:ph idx="1"/>
          </p:nvPr>
        </p:nvSpPr>
        <p:spPr/>
        <p:txBody>
          <a:bodyPr/>
          <a:lstStyle/>
          <a:p>
            <a:r>
              <a:rPr lang="en-CA" dirty="0"/>
              <a:t>Morphology: What words/</a:t>
            </a:r>
            <a:r>
              <a:rPr lang="en-CA" dirty="0" err="1"/>
              <a:t>subwords</a:t>
            </a:r>
            <a:r>
              <a:rPr lang="en-CA" dirty="0"/>
              <a:t> are we dealing with?</a:t>
            </a:r>
          </a:p>
          <a:p>
            <a:r>
              <a:rPr lang="en-CA" dirty="0"/>
              <a:t>Syntax: What phrases are we dealing with?</a:t>
            </a:r>
          </a:p>
          <a:p>
            <a:r>
              <a:rPr lang="en-CA" dirty="0"/>
              <a:t>Semantics: What is the literal meaning?</a:t>
            </a:r>
          </a:p>
          <a:p>
            <a:r>
              <a:rPr lang="en-CA" dirty="0"/>
              <a:t>Pragmatics: What is the underlying meaning?</a:t>
            </a:r>
          </a:p>
        </p:txBody>
      </p:sp>
      <p:sp>
        <p:nvSpPr>
          <p:cNvPr id="4" name="Slide Number Placeholder 3">
            <a:extLst>
              <a:ext uri="{FF2B5EF4-FFF2-40B4-BE49-F238E27FC236}">
                <a16:creationId xmlns:a16="http://schemas.microsoft.com/office/drawing/2014/main" id="{5EE35110-F23E-1AF1-1900-6FA25F3194F3}"/>
              </a:ext>
            </a:extLst>
          </p:cNvPr>
          <p:cNvSpPr>
            <a:spLocks noGrp="1"/>
          </p:cNvSpPr>
          <p:nvPr>
            <p:ph type="sldNum" sz="quarter" idx="12"/>
          </p:nvPr>
        </p:nvSpPr>
        <p:spPr/>
        <p:txBody>
          <a:bodyPr/>
          <a:lstStyle/>
          <a:p>
            <a:fld id="{A36FF760-4833-4FC2-9C74-46CD274694B2}" type="slidenum">
              <a:rPr lang="en-CA" smtClean="0"/>
              <a:pPr/>
              <a:t>25</a:t>
            </a:fld>
            <a:endParaRPr lang="en-CA"/>
          </a:p>
        </p:txBody>
      </p:sp>
      <p:grpSp>
        <p:nvGrpSpPr>
          <p:cNvPr id="5" name="Group 4">
            <a:extLst>
              <a:ext uri="{FF2B5EF4-FFF2-40B4-BE49-F238E27FC236}">
                <a16:creationId xmlns:a16="http://schemas.microsoft.com/office/drawing/2014/main" id="{3335648B-73CB-49A4-EC82-8FFDC5D11776}"/>
              </a:ext>
            </a:extLst>
          </p:cNvPr>
          <p:cNvGrpSpPr/>
          <p:nvPr/>
        </p:nvGrpSpPr>
        <p:grpSpPr>
          <a:xfrm>
            <a:off x="2180254" y="3668232"/>
            <a:ext cx="7822765" cy="2186055"/>
            <a:chOff x="2524949" y="3668232"/>
            <a:chExt cx="7822765" cy="2186055"/>
          </a:xfrm>
        </p:grpSpPr>
        <p:pic>
          <p:nvPicPr>
            <p:cNvPr id="6" name="Picture 12">
              <a:extLst>
                <a:ext uri="{FF2B5EF4-FFF2-40B4-BE49-F238E27FC236}">
                  <a16:creationId xmlns:a16="http://schemas.microsoft.com/office/drawing/2014/main" id="{7925540C-C700-8110-9B6A-306D165E8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071677" y="3668232"/>
              <a:ext cx="3276037" cy="21860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7D4F98-D840-017C-8C15-48AAD64A2F07}"/>
                </a:ext>
              </a:extLst>
            </p:cNvPr>
            <p:cNvSpPr txBox="1"/>
            <p:nvPr/>
          </p:nvSpPr>
          <p:spPr>
            <a:xfrm>
              <a:off x="2524949" y="4499649"/>
              <a:ext cx="4069542" cy="461665"/>
            </a:xfrm>
            <a:prstGeom prst="rect">
              <a:avLst/>
            </a:prstGeom>
            <a:noFill/>
          </p:spPr>
          <p:txBody>
            <a:bodyPr wrap="square">
              <a:spAutoFit/>
            </a:bodyPr>
            <a:lstStyle/>
            <a:p>
              <a:r>
                <a:rPr lang="en-CA" sz="2400" i="1" dirty="0">
                  <a:latin typeface="Nunito" pitchFamily="2" charset="0"/>
                </a:rPr>
                <a:t>What an excellent weather!</a:t>
              </a:r>
            </a:p>
          </p:txBody>
        </p:sp>
      </p:grpSp>
    </p:spTree>
    <p:extLst>
      <p:ext uri="{BB962C8B-B14F-4D97-AF65-F5344CB8AC3E}">
        <p14:creationId xmlns:p14="http://schemas.microsoft.com/office/powerpoint/2010/main" val="2784402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81505-A863-D00B-4B83-A7BDA9FA3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64651-7322-3643-255A-AD05701595C8}"/>
              </a:ext>
            </a:extLst>
          </p:cNvPr>
          <p:cNvSpPr>
            <a:spLocks noGrp="1"/>
          </p:cNvSpPr>
          <p:nvPr>
            <p:ph type="title"/>
          </p:nvPr>
        </p:nvSpPr>
        <p:spPr/>
        <p:txBody>
          <a:bodyPr/>
          <a:lstStyle/>
          <a:p>
            <a:r>
              <a:rPr lang="en-CA" dirty="0"/>
              <a:t>Roadmap: Modeling Approaches</a:t>
            </a:r>
          </a:p>
        </p:txBody>
      </p:sp>
      <p:sp>
        <p:nvSpPr>
          <p:cNvPr id="3" name="Content Placeholder 2">
            <a:extLst>
              <a:ext uri="{FF2B5EF4-FFF2-40B4-BE49-F238E27FC236}">
                <a16:creationId xmlns:a16="http://schemas.microsoft.com/office/drawing/2014/main" id="{0A81BA45-C2FE-1D2E-F61B-A1685DE80440}"/>
              </a:ext>
            </a:extLst>
          </p:cNvPr>
          <p:cNvSpPr>
            <a:spLocks noGrp="1"/>
          </p:cNvSpPr>
          <p:nvPr>
            <p:ph idx="1"/>
          </p:nvPr>
        </p:nvSpPr>
        <p:spPr/>
        <p:txBody>
          <a:bodyPr/>
          <a:lstStyle/>
          <a:p>
            <a:r>
              <a:rPr lang="en-CA" dirty="0"/>
              <a:t>Classification</a:t>
            </a:r>
          </a:p>
        </p:txBody>
      </p:sp>
      <p:sp>
        <p:nvSpPr>
          <p:cNvPr id="4" name="Slide Number Placeholder 3">
            <a:extLst>
              <a:ext uri="{FF2B5EF4-FFF2-40B4-BE49-F238E27FC236}">
                <a16:creationId xmlns:a16="http://schemas.microsoft.com/office/drawing/2014/main" id="{2DE70004-2CF3-9F1D-63D3-4FB513DBE355}"/>
              </a:ext>
            </a:extLst>
          </p:cNvPr>
          <p:cNvSpPr>
            <a:spLocks noGrp="1"/>
          </p:cNvSpPr>
          <p:nvPr>
            <p:ph type="sldNum" sz="quarter" idx="12"/>
          </p:nvPr>
        </p:nvSpPr>
        <p:spPr/>
        <p:txBody>
          <a:bodyPr/>
          <a:lstStyle/>
          <a:p>
            <a:fld id="{A36FF760-4833-4FC2-9C74-46CD274694B2}" type="slidenum">
              <a:rPr lang="en-CA" smtClean="0"/>
              <a:pPr/>
              <a:t>26</a:t>
            </a:fld>
            <a:endParaRPr lang="en-CA"/>
          </a:p>
        </p:txBody>
      </p:sp>
      <p:sp>
        <p:nvSpPr>
          <p:cNvPr id="8" name="TextBox 7">
            <a:extLst>
              <a:ext uri="{FF2B5EF4-FFF2-40B4-BE49-F238E27FC236}">
                <a16:creationId xmlns:a16="http://schemas.microsoft.com/office/drawing/2014/main" id="{2E11E17A-D351-8B25-43A3-64949563D9AC}"/>
              </a:ext>
            </a:extLst>
          </p:cNvPr>
          <p:cNvSpPr txBox="1"/>
          <p:nvPr/>
        </p:nvSpPr>
        <p:spPr>
          <a:xfrm>
            <a:off x="2319409" y="2307601"/>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It’s a cute cat!</a:t>
            </a:r>
            <a:endParaRPr lang="en-CA" i="1" dirty="0">
              <a:latin typeface="Nunito" pitchFamily="2" charset="0"/>
            </a:endParaRPr>
          </a:p>
        </p:txBody>
      </p:sp>
      <p:cxnSp>
        <p:nvCxnSpPr>
          <p:cNvPr id="9" name="Straight Arrow Connector 8">
            <a:extLst>
              <a:ext uri="{FF2B5EF4-FFF2-40B4-BE49-F238E27FC236}">
                <a16:creationId xmlns:a16="http://schemas.microsoft.com/office/drawing/2014/main" id="{2A2B1CE9-5234-C30B-2D9A-05A479F7CB39}"/>
              </a:ext>
            </a:extLst>
          </p:cNvPr>
          <p:cNvCxnSpPr>
            <a:cxnSpLocks/>
            <a:stCxn id="8" idx="3"/>
            <a:endCxn id="10" idx="1"/>
          </p:cNvCxnSpPr>
          <p:nvPr/>
        </p:nvCxnSpPr>
        <p:spPr>
          <a:xfrm>
            <a:off x="4143705" y="2492267"/>
            <a:ext cx="1040147"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8F5732-9706-93F6-4D1C-99AFA91B706E}"/>
              </a:ext>
            </a:extLst>
          </p:cNvPr>
          <p:cNvSpPr txBox="1"/>
          <p:nvPr/>
        </p:nvSpPr>
        <p:spPr>
          <a:xfrm>
            <a:off x="5183852" y="2169102"/>
            <a:ext cx="1824296" cy="646331"/>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b="1" dirty="0">
                <a:latin typeface="Nunito" pitchFamily="2" charset="0"/>
              </a:rPr>
              <a:t>Sentiment Classifier</a:t>
            </a:r>
            <a:endParaRPr lang="en-CA" b="1" dirty="0">
              <a:latin typeface="Nunito" pitchFamily="2" charset="0"/>
            </a:endParaRPr>
          </a:p>
        </p:txBody>
      </p:sp>
      <p:cxnSp>
        <p:nvCxnSpPr>
          <p:cNvPr id="11" name="Straight Arrow Connector 10">
            <a:extLst>
              <a:ext uri="{FF2B5EF4-FFF2-40B4-BE49-F238E27FC236}">
                <a16:creationId xmlns:a16="http://schemas.microsoft.com/office/drawing/2014/main" id="{FE26C58B-3D63-0315-48F5-1640050100DF}"/>
              </a:ext>
            </a:extLst>
          </p:cNvPr>
          <p:cNvCxnSpPr>
            <a:cxnSpLocks/>
            <a:stCxn id="10" idx="3"/>
            <a:endCxn id="12" idx="1"/>
          </p:cNvCxnSpPr>
          <p:nvPr/>
        </p:nvCxnSpPr>
        <p:spPr>
          <a:xfrm flipV="1">
            <a:off x="7008148" y="2492267"/>
            <a:ext cx="1040148"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AAEEE56-989C-8195-D5BC-4358E5E061C1}"/>
              </a:ext>
            </a:extLst>
          </p:cNvPr>
          <p:cNvSpPr txBox="1"/>
          <p:nvPr/>
        </p:nvSpPr>
        <p:spPr>
          <a:xfrm>
            <a:off x="8048296" y="2307601"/>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dirty="0">
                <a:latin typeface="Nunito" pitchFamily="2" charset="0"/>
              </a:rPr>
              <a:t>positive</a:t>
            </a:r>
            <a:endParaRPr lang="en-CA" dirty="0">
              <a:latin typeface="Nunito" pitchFamily="2" charset="0"/>
            </a:endParaRPr>
          </a:p>
        </p:txBody>
      </p:sp>
      <p:cxnSp>
        <p:nvCxnSpPr>
          <p:cNvPr id="13" name="Straight Arrow Connector 12">
            <a:extLst>
              <a:ext uri="{FF2B5EF4-FFF2-40B4-BE49-F238E27FC236}">
                <a16:creationId xmlns:a16="http://schemas.microsoft.com/office/drawing/2014/main" id="{491E48C9-727B-8245-80E7-B9BDBD7AFCF1}"/>
              </a:ext>
            </a:extLst>
          </p:cNvPr>
          <p:cNvCxnSpPr>
            <a:cxnSpLocks/>
            <a:stCxn id="18" idx="3"/>
            <a:endCxn id="14" idx="1"/>
          </p:cNvCxnSpPr>
          <p:nvPr/>
        </p:nvCxnSpPr>
        <p:spPr>
          <a:xfrm>
            <a:off x="4130191" y="3382174"/>
            <a:ext cx="1046904" cy="21808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1E00A3-667C-FB0E-2A56-8467B52644EB}"/>
              </a:ext>
            </a:extLst>
          </p:cNvPr>
          <p:cNvSpPr txBox="1"/>
          <p:nvPr/>
        </p:nvSpPr>
        <p:spPr>
          <a:xfrm>
            <a:off x="5177095" y="3138598"/>
            <a:ext cx="1824296" cy="923330"/>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b="1" dirty="0">
                <a:latin typeface="Nunito" pitchFamily="2" charset="0"/>
              </a:rPr>
              <a:t>Logical Consistency Checker</a:t>
            </a:r>
            <a:endParaRPr lang="en-CA" b="1" dirty="0">
              <a:latin typeface="Nunito" pitchFamily="2" charset="0"/>
            </a:endParaRPr>
          </a:p>
        </p:txBody>
      </p:sp>
      <p:cxnSp>
        <p:nvCxnSpPr>
          <p:cNvPr id="15" name="Straight Arrow Connector 14">
            <a:extLst>
              <a:ext uri="{FF2B5EF4-FFF2-40B4-BE49-F238E27FC236}">
                <a16:creationId xmlns:a16="http://schemas.microsoft.com/office/drawing/2014/main" id="{9C5E25F4-816C-9761-FBFF-06E45AEC8A1B}"/>
              </a:ext>
            </a:extLst>
          </p:cNvPr>
          <p:cNvCxnSpPr>
            <a:cxnSpLocks/>
            <a:stCxn id="14" idx="3"/>
            <a:endCxn id="16" idx="1"/>
          </p:cNvCxnSpPr>
          <p:nvPr/>
        </p:nvCxnSpPr>
        <p:spPr>
          <a:xfrm>
            <a:off x="7001391" y="3600263"/>
            <a:ext cx="104690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39C24A-8D28-A1B0-CEF3-584AE8D272F4}"/>
              </a:ext>
            </a:extLst>
          </p:cNvPr>
          <p:cNvSpPr txBox="1"/>
          <p:nvPr/>
        </p:nvSpPr>
        <p:spPr>
          <a:xfrm>
            <a:off x="8048296" y="3415597"/>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dirty="0">
                <a:latin typeface="Nunito" pitchFamily="2" charset="0"/>
              </a:rPr>
              <a:t>False</a:t>
            </a:r>
            <a:endParaRPr lang="en-CA" dirty="0">
              <a:latin typeface="Nunito" pitchFamily="2" charset="0"/>
            </a:endParaRPr>
          </a:p>
        </p:txBody>
      </p:sp>
      <p:grpSp>
        <p:nvGrpSpPr>
          <p:cNvPr id="17" name="Group 16">
            <a:extLst>
              <a:ext uri="{FF2B5EF4-FFF2-40B4-BE49-F238E27FC236}">
                <a16:creationId xmlns:a16="http://schemas.microsoft.com/office/drawing/2014/main" id="{5ADAC3A4-6B39-A685-0D94-A6BCA08649A8}"/>
              </a:ext>
            </a:extLst>
          </p:cNvPr>
          <p:cNvGrpSpPr/>
          <p:nvPr/>
        </p:nvGrpSpPr>
        <p:grpSpPr>
          <a:xfrm>
            <a:off x="2305895" y="3197508"/>
            <a:ext cx="1824296" cy="805511"/>
            <a:chOff x="1891862" y="3462121"/>
            <a:chExt cx="1824296" cy="805511"/>
          </a:xfrm>
        </p:grpSpPr>
        <p:sp>
          <p:nvSpPr>
            <p:cNvPr id="18" name="TextBox 17">
              <a:extLst>
                <a:ext uri="{FF2B5EF4-FFF2-40B4-BE49-F238E27FC236}">
                  <a16:creationId xmlns:a16="http://schemas.microsoft.com/office/drawing/2014/main" id="{3A75FC14-3583-3E29-E671-0D0FDBDC844B}"/>
                </a:ext>
              </a:extLst>
            </p:cNvPr>
            <p:cNvSpPr txBox="1"/>
            <p:nvPr/>
          </p:nvSpPr>
          <p:spPr>
            <a:xfrm>
              <a:off x="1891862" y="3462121"/>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It’s a cute cat!</a:t>
              </a:r>
              <a:endParaRPr lang="en-CA" i="1" dirty="0">
                <a:latin typeface="Nunito" pitchFamily="2" charset="0"/>
              </a:endParaRPr>
            </a:p>
          </p:txBody>
        </p:sp>
        <p:sp>
          <p:nvSpPr>
            <p:cNvPr id="19" name="TextBox 18">
              <a:extLst>
                <a:ext uri="{FF2B5EF4-FFF2-40B4-BE49-F238E27FC236}">
                  <a16:creationId xmlns:a16="http://schemas.microsoft.com/office/drawing/2014/main" id="{9D8133ED-2AFD-0E6F-8AE2-DF94B7A1367D}"/>
                </a:ext>
              </a:extLst>
            </p:cNvPr>
            <p:cNvSpPr txBox="1"/>
            <p:nvPr/>
          </p:nvSpPr>
          <p:spPr>
            <a:xfrm>
              <a:off x="1891862" y="3898300"/>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It’s a dog.</a:t>
              </a:r>
              <a:endParaRPr lang="en-CA" i="1" dirty="0">
                <a:latin typeface="Nunito" pitchFamily="2" charset="0"/>
              </a:endParaRPr>
            </a:p>
          </p:txBody>
        </p:sp>
      </p:grpSp>
      <p:cxnSp>
        <p:nvCxnSpPr>
          <p:cNvPr id="20" name="Straight Arrow Connector 19">
            <a:extLst>
              <a:ext uri="{FF2B5EF4-FFF2-40B4-BE49-F238E27FC236}">
                <a16:creationId xmlns:a16="http://schemas.microsoft.com/office/drawing/2014/main" id="{5C091628-BA92-B2BB-FBA4-82A1953D8CFB}"/>
              </a:ext>
            </a:extLst>
          </p:cNvPr>
          <p:cNvCxnSpPr>
            <a:cxnSpLocks/>
            <a:stCxn id="19" idx="3"/>
            <a:endCxn id="14" idx="1"/>
          </p:cNvCxnSpPr>
          <p:nvPr/>
        </p:nvCxnSpPr>
        <p:spPr>
          <a:xfrm flipV="1">
            <a:off x="4130191" y="3600263"/>
            <a:ext cx="1046904" cy="21809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0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DB612-B47B-070C-D958-845E0501E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9978C-2DC8-1DB4-7CAD-B2B4813BEAAD}"/>
              </a:ext>
            </a:extLst>
          </p:cNvPr>
          <p:cNvSpPr>
            <a:spLocks noGrp="1"/>
          </p:cNvSpPr>
          <p:nvPr>
            <p:ph type="title"/>
          </p:nvPr>
        </p:nvSpPr>
        <p:spPr/>
        <p:txBody>
          <a:bodyPr/>
          <a:lstStyle/>
          <a:p>
            <a:r>
              <a:rPr lang="en-CA" dirty="0"/>
              <a:t>Roadmap: Modeling Approaches</a:t>
            </a:r>
          </a:p>
        </p:txBody>
      </p:sp>
      <p:sp>
        <p:nvSpPr>
          <p:cNvPr id="3" name="Content Placeholder 2">
            <a:extLst>
              <a:ext uri="{FF2B5EF4-FFF2-40B4-BE49-F238E27FC236}">
                <a16:creationId xmlns:a16="http://schemas.microsoft.com/office/drawing/2014/main" id="{EBCEAAEA-1B1F-71C1-FAF4-421AB2816E83}"/>
              </a:ext>
            </a:extLst>
          </p:cNvPr>
          <p:cNvSpPr>
            <a:spLocks noGrp="1"/>
          </p:cNvSpPr>
          <p:nvPr>
            <p:ph idx="1"/>
          </p:nvPr>
        </p:nvSpPr>
        <p:spPr/>
        <p:txBody>
          <a:bodyPr/>
          <a:lstStyle/>
          <a:p>
            <a:r>
              <a:rPr lang="en-CA" dirty="0"/>
              <a:t>Classification</a:t>
            </a:r>
          </a:p>
          <a:p>
            <a:r>
              <a:rPr lang="en-CA" dirty="0"/>
              <a:t>Language modeling</a:t>
            </a:r>
          </a:p>
        </p:txBody>
      </p:sp>
      <p:sp>
        <p:nvSpPr>
          <p:cNvPr id="4" name="Slide Number Placeholder 3">
            <a:extLst>
              <a:ext uri="{FF2B5EF4-FFF2-40B4-BE49-F238E27FC236}">
                <a16:creationId xmlns:a16="http://schemas.microsoft.com/office/drawing/2014/main" id="{0126FF12-62E3-6792-8C6A-CBF34C90FE85}"/>
              </a:ext>
            </a:extLst>
          </p:cNvPr>
          <p:cNvSpPr>
            <a:spLocks noGrp="1"/>
          </p:cNvSpPr>
          <p:nvPr>
            <p:ph type="sldNum" sz="quarter" idx="12"/>
          </p:nvPr>
        </p:nvSpPr>
        <p:spPr/>
        <p:txBody>
          <a:bodyPr/>
          <a:lstStyle/>
          <a:p>
            <a:fld id="{A36FF760-4833-4FC2-9C74-46CD274694B2}" type="slidenum">
              <a:rPr lang="en-CA" smtClean="0"/>
              <a:pPr/>
              <a:t>27</a:t>
            </a:fld>
            <a:endParaRPr lang="en-CA"/>
          </a:p>
        </p:txBody>
      </p:sp>
      <p:sp>
        <p:nvSpPr>
          <p:cNvPr id="5" name="TextBox 4">
            <a:extLst>
              <a:ext uri="{FF2B5EF4-FFF2-40B4-BE49-F238E27FC236}">
                <a16:creationId xmlns:a16="http://schemas.microsoft.com/office/drawing/2014/main" id="{E67654EC-78B7-2DDB-75AC-A07173E57889}"/>
              </a:ext>
            </a:extLst>
          </p:cNvPr>
          <p:cNvSpPr txBox="1"/>
          <p:nvPr/>
        </p:nvSpPr>
        <p:spPr>
          <a:xfrm>
            <a:off x="1583685" y="3161685"/>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It’s a cute</a:t>
            </a:r>
            <a:endParaRPr lang="en-CA" i="1" dirty="0">
              <a:latin typeface="Nunito" pitchFamily="2" charset="0"/>
            </a:endParaRPr>
          </a:p>
        </p:txBody>
      </p:sp>
      <p:cxnSp>
        <p:nvCxnSpPr>
          <p:cNvPr id="6" name="Straight Arrow Connector 5">
            <a:extLst>
              <a:ext uri="{FF2B5EF4-FFF2-40B4-BE49-F238E27FC236}">
                <a16:creationId xmlns:a16="http://schemas.microsoft.com/office/drawing/2014/main" id="{B7E87D28-0678-BDF8-C44C-84B62225638C}"/>
              </a:ext>
            </a:extLst>
          </p:cNvPr>
          <p:cNvCxnSpPr>
            <a:cxnSpLocks/>
            <a:stCxn id="5" idx="3"/>
            <a:endCxn id="7" idx="1"/>
          </p:cNvCxnSpPr>
          <p:nvPr/>
        </p:nvCxnSpPr>
        <p:spPr>
          <a:xfrm>
            <a:off x="3407981" y="3346351"/>
            <a:ext cx="1040147"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4BCA7EC-A7AE-69C8-FABB-543F38AE6EEE}"/>
              </a:ext>
            </a:extLst>
          </p:cNvPr>
          <p:cNvSpPr txBox="1"/>
          <p:nvPr/>
        </p:nvSpPr>
        <p:spPr>
          <a:xfrm>
            <a:off x="4448128" y="3023186"/>
            <a:ext cx="1824296" cy="646331"/>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b="1" dirty="0">
                <a:latin typeface="Nunito" pitchFamily="2" charset="0"/>
              </a:rPr>
              <a:t>Next-Word Predictor</a:t>
            </a:r>
            <a:endParaRPr lang="en-CA" b="1" dirty="0">
              <a:latin typeface="Nunito" pitchFamily="2" charset="0"/>
            </a:endParaRPr>
          </a:p>
        </p:txBody>
      </p:sp>
      <p:cxnSp>
        <p:nvCxnSpPr>
          <p:cNvPr id="21" name="Straight Arrow Connector 20">
            <a:extLst>
              <a:ext uri="{FF2B5EF4-FFF2-40B4-BE49-F238E27FC236}">
                <a16:creationId xmlns:a16="http://schemas.microsoft.com/office/drawing/2014/main" id="{34766E42-669E-52CA-F5F7-2DFD79AEE251}"/>
              </a:ext>
            </a:extLst>
          </p:cNvPr>
          <p:cNvCxnSpPr>
            <a:cxnSpLocks/>
            <a:stCxn id="7" idx="3"/>
            <a:endCxn id="22" idx="1"/>
          </p:cNvCxnSpPr>
          <p:nvPr/>
        </p:nvCxnSpPr>
        <p:spPr>
          <a:xfrm flipV="1">
            <a:off x="6272424" y="3346351"/>
            <a:ext cx="1040148"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1711C60-3302-5706-90A9-FF44D1F3EFD3}"/>
              </a:ext>
            </a:extLst>
          </p:cNvPr>
          <p:cNvSpPr txBox="1"/>
          <p:nvPr/>
        </p:nvSpPr>
        <p:spPr>
          <a:xfrm>
            <a:off x="7312572" y="3161685"/>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cat</a:t>
            </a:r>
            <a:endParaRPr lang="en-CA" i="1" dirty="0">
              <a:latin typeface="Nunito" pitchFamily="2" charset="0"/>
            </a:endParaRPr>
          </a:p>
        </p:txBody>
      </p:sp>
      <p:sp>
        <p:nvSpPr>
          <p:cNvPr id="23" name="TextBox 22">
            <a:extLst>
              <a:ext uri="{FF2B5EF4-FFF2-40B4-BE49-F238E27FC236}">
                <a16:creationId xmlns:a16="http://schemas.microsoft.com/office/drawing/2014/main" id="{CD64D51F-9571-07B5-9636-845AA2490083}"/>
              </a:ext>
            </a:extLst>
          </p:cNvPr>
          <p:cNvSpPr txBox="1"/>
          <p:nvPr/>
        </p:nvSpPr>
        <p:spPr>
          <a:xfrm>
            <a:off x="1583685" y="4131181"/>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It’s a [mask] cat</a:t>
            </a:r>
            <a:endParaRPr lang="en-CA" i="1" dirty="0">
              <a:latin typeface="Nunito" pitchFamily="2" charset="0"/>
            </a:endParaRPr>
          </a:p>
        </p:txBody>
      </p:sp>
      <p:cxnSp>
        <p:nvCxnSpPr>
          <p:cNvPr id="24" name="Straight Arrow Connector 23">
            <a:extLst>
              <a:ext uri="{FF2B5EF4-FFF2-40B4-BE49-F238E27FC236}">
                <a16:creationId xmlns:a16="http://schemas.microsoft.com/office/drawing/2014/main" id="{07BAB14F-123C-396D-0738-CFA86F810AE9}"/>
              </a:ext>
            </a:extLst>
          </p:cNvPr>
          <p:cNvCxnSpPr>
            <a:cxnSpLocks/>
            <a:stCxn id="23" idx="3"/>
            <a:endCxn id="25" idx="1"/>
          </p:cNvCxnSpPr>
          <p:nvPr/>
        </p:nvCxnSpPr>
        <p:spPr>
          <a:xfrm>
            <a:off x="3407981" y="4315847"/>
            <a:ext cx="1040147"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DB170DE-0874-B3A0-34E6-260F77659BE9}"/>
              </a:ext>
            </a:extLst>
          </p:cNvPr>
          <p:cNvSpPr txBox="1"/>
          <p:nvPr/>
        </p:nvSpPr>
        <p:spPr>
          <a:xfrm>
            <a:off x="4448128" y="3992682"/>
            <a:ext cx="1824296" cy="646331"/>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b="1" dirty="0">
                <a:latin typeface="Nunito" pitchFamily="2" charset="0"/>
              </a:rPr>
              <a:t>[Mask] Token Predictor</a:t>
            </a:r>
            <a:endParaRPr lang="en-CA" b="1" dirty="0">
              <a:latin typeface="Nunito" pitchFamily="2" charset="0"/>
            </a:endParaRPr>
          </a:p>
        </p:txBody>
      </p:sp>
      <p:cxnSp>
        <p:nvCxnSpPr>
          <p:cNvPr id="26" name="Straight Arrow Connector 25">
            <a:extLst>
              <a:ext uri="{FF2B5EF4-FFF2-40B4-BE49-F238E27FC236}">
                <a16:creationId xmlns:a16="http://schemas.microsoft.com/office/drawing/2014/main" id="{31289101-7842-5431-BE9C-F9DBEF51E83A}"/>
              </a:ext>
            </a:extLst>
          </p:cNvPr>
          <p:cNvCxnSpPr>
            <a:cxnSpLocks/>
            <a:stCxn id="25" idx="3"/>
            <a:endCxn id="27" idx="1"/>
          </p:cNvCxnSpPr>
          <p:nvPr/>
        </p:nvCxnSpPr>
        <p:spPr>
          <a:xfrm flipV="1">
            <a:off x="6272424" y="4315847"/>
            <a:ext cx="1040148"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A58BBD-4DFA-2109-115E-62017510F6EA}"/>
              </a:ext>
            </a:extLst>
          </p:cNvPr>
          <p:cNvSpPr txBox="1"/>
          <p:nvPr/>
        </p:nvSpPr>
        <p:spPr>
          <a:xfrm>
            <a:off x="7312572" y="4131181"/>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cute</a:t>
            </a:r>
            <a:endParaRPr lang="en-CA" i="1" dirty="0">
              <a:latin typeface="Nunito" pitchFamily="2" charset="0"/>
            </a:endParaRPr>
          </a:p>
        </p:txBody>
      </p:sp>
      <p:sp>
        <p:nvSpPr>
          <p:cNvPr id="28" name="TextBox 27">
            <a:extLst>
              <a:ext uri="{FF2B5EF4-FFF2-40B4-BE49-F238E27FC236}">
                <a16:creationId xmlns:a16="http://schemas.microsoft.com/office/drawing/2014/main" id="{1149605C-A8E3-14A7-30A5-16D30A31E9E4}"/>
              </a:ext>
            </a:extLst>
          </p:cNvPr>
          <p:cNvSpPr txBox="1"/>
          <p:nvPr/>
        </p:nvSpPr>
        <p:spPr>
          <a:xfrm>
            <a:off x="9670267" y="3084741"/>
            <a:ext cx="888500" cy="461665"/>
          </a:xfrm>
          <a:prstGeom prst="rect">
            <a:avLst/>
          </a:prstGeom>
          <a:noFill/>
        </p:spPr>
        <p:txBody>
          <a:bodyPr wrap="square" rtlCol="0">
            <a:spAutoFit/>
          </a:bodyPr>
          <a:lstStyle/>
          <a:p>
            <a:r>
              <a:rPr lang="en-CA" sz="2400" dirty="0">
                <a:latin typeface="Nunito" pitchFamily="2" charset="0"/>
              </a:rPr>
              <a:t>GPT</a:t>
            </a:r>
          </a:p>
        </p:txBody>
      </p:sp>
      <p:sp>
        <p:nvSpPr>
          <p:cNvPr id="29" name="TextBox 28">
            <a:extLst>
              <a:ext uri="{FF2B5EF4-FFF2-40B4-BE49-F238E27FC236}">
                <a16:creationId xmlns:a16="http://schemas.microsoft.com/office/drawing/2014/main" id="{7D331320-78B7-A1D2-BBDE-180599E76B59}"/>
              </a:ext>
            </a:extLst>
          </p:cNvPr>
          <p:cNvSpPr txBox="1"/>
          <p:nvPr/>
        </p:nvSpPr>
        <p:spPr>
          <a:xfrm>
            <a:off x="9670267" y="4054237"/>
            <a:ext cx="1116679" cy="461665"/>
          </a:xfrm>
          <a:prstGeom prst="rect">
            <a:avLst/>
          </a:prstGeom>
          <a:noFill/>
        </p:spPr>
        <p:txBody>
          <a:bodyPr wrap="square" rtlCol="0">
            <a:spAutoFit/>
          </a:bodyPr>
          <a:lstStyle/>
          <a:p>
            <a:r>
              <a:rPr lang="en-CA" sz="2400" dirty="0">
                <a:latin typeface="Nunito" pitchFamily="2" charset="0"/>
              </a:rPr>
              <a:t>BERT</a:t>
            </a:r>
          </a:p>
        </p:txBody>
      </p:sp>
    </p:spTree>
    <p:extLst>
      <p:ext uri="{BB962C8B-B14F-4D97-AF65-F5344CB8AC3E}">
        <p14:creationId xmlns:p14="http://schemas.microsoft.com/office/powerpoint/2010/main" val="224449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ED4A-4417-FF7C-997A-33F1EB7B5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4B06A5-6807-4CC3-56FB-1974D5C8E833}"/>
              </a:ext>
            </a:extLst>
          </p:cNvPr>
          <p:cNvSpPr>
            <a:spLocks noGrp="1"/>
          </p:cNvSpPr>
          <p:nvPr>
            <p:ph type="title"/>
          </p:nvPr>
        </p:nvSpPr>
        <p:spPr/>
        <p:txBody>
          <a:bodyPr/>
          <a:lstStyle/>
          <a:p>
            <a:r>
              <a:rPr lang="en-CA" dirty="0"/>
              <a:t>Roadmap: Modeling Approaches</a:t>
            </a:r>
          </a:p>
        </p:txBody>
      </p:sp>
      <p:sp>
        <p:nvSpPr>
          <p:cNvPr id="3" name="Content Placeholder 2">
            <a:extLst>
              <a:ext uri="{FF2B5EF4-FFF2-40B4-BE49-F238E27FC236}">
                <a16:creationId xmlns:a16="http://schemas.microsoft.com/office/drawing/2014/main" id="{B1C46D96-4C06-52AA-E3CA-907CBA2CDAFE}"/>
              </a:ext>
            </a:extLst>
          </p:cNvPr>
          <p:cNvSpPr>
            <a:spLocks noGrp="1"/>
          </p:cNvSpPr>
          <p:nvPr>
            <p:ph idx="1"/>
          </p:nvPr>
        </p:nvSpPr>
        <p:spPr/>
        <p:txBody>
          <a:bodyPr/>
          <a:lstStyle/>
          <a:p>
            <a:r>
              <a:rPr lang="en-CA" dirty="0"/>
              <a:t>Classification</a:t>
            </a:r>
          </a:p>
          <a:p>
            <a:r>
              <a:rPr lang="en-CA" dirty="0"/>
              <a:t>Language modeling</a:t>
            </a:r>
          </a:p>
          <a:p>
            <a:r>
              <a:rPr lang="en-CA" dirty="0"/>
              <a:t>Sequence-to-Sequence modeling</a:t>
            </a:r>
          </a:p>
        </p:txBody>
      </p:sp>
      <p:sp>
        <p:nvSpPr>
          <p:cNvPr id="4" name="Slide Number Placeholder 3">
            <a:extLst>
              <a:ext uri="{FF2B5EF4-FFF2-40B4-BE49-F238E27FC236}">
                <a16:creationId xmlns:a16="http://schemas.microsoft.com/office/drawing/2014/main" id="{FAF8ED0C-B8B9-3A15-9DC2-9072BAC05223}"/>
              </a:ext>
            </a:extLst>
          </p:cNvPr>
          <p:cNvSpPr>
            <a:spLocks noGrp="1"/>
          </p:cNvSpPr>
          <p:nvPr>
            <p:ph type="sldNum" sz="quarter" idx="12"/>
          </p:nvPr>
        </p:nvSpPr>
        <p:spPr/>
        <p:txBody>
          <a:bodyPr/>
          <a:lstStyle/>
          <a:p>
            <a:fld id="{A36FF760-4833-4FC2-9C74-46CD274694B2}" type="slidenum">
              <a:rPr lang="en-CA" smtClean="0"/>
              <a:pPr/>
              <a:t>28</a:t>
            </a:fld>
            <a:endParaRPr lang="en-CA"/>
          </a:p>
        </p:txBody>
      </p:sp>
      <p:grpSp>
        <p:nvGrpSpPr>
          <p:cNvPr id="31" name="Group 30">
            <a:extLst>
              <a:ext uri="{FF2B5EF4-FFF2-40B4-BE49-F238E27FC236}">
                <a16:creationId xmlns:a16="http://schemas.microsoft.com/office/drawing/2014/main" id="{AAD281E4-F96B-F404-691D-4DDFB77D12A5}"/>
              </a:ext>
            </a:extLst>
          </p:cNvPr>
          <p:cNvGrpSpPr/>
          <p:nvPr/>
        </p:nvGrpSpPr>
        <p:grpSpPr>
          <a:xfrm>
            <a:off x="1717288" y="3828521"/>
            <a:ext cx="8816896" cy="370008"/>
            <a:chOff x="1717289" y="3828521"/>
            <a:chExt cx="8816896" cy="370008"/>
          </a:xfrm>
        </p:grpSpPr>
        <p:sp>
          <p:nvSpPr>
            <p:cNvPr id="8" name="TextBox 7">
              <a:extLst>
                <a:ext uri="{FF2B5EF4-FFF2-40B4-BE49-F238E27FC236}">
                  <a16:creationId xmlns:a16="http://schemas.microsoft.com/office/drawing/2014/main" id="{5878AE70-93AD-9AF3-F95E-1E57C721F8AB}"/>
                </a:ext>
              </a:extLst>
            </p:cNvPr>
            <p:cNvSpPr txBox="1"/>
            <p:nvPr/>
          </p:nvSpPr>
          <p:spPr>
            <a:xfrm>
              <a:off x="1717289" y="3828521"/>
              <a:ext cx="235217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It’s a cute cat</a:t>
              </a:r>
              <a:endParaRPr lang="en-CA" i="1" dirty="0">
                <a:latin typeface="Nunito" pitchFamily="2" charset="0"/>
              </a:endParaRPr>
            </a:p>
          </p:txBody>
        </p:sp>
        <p:cxnSp>
          <p:nvCxnSpPr>
            <p:cNvPr id="9" name="Straight Arrow Connector 8">
              <a:extLst>
                <a:ext uri="{FF2B5EF4-FFF2-40B4-BE49-F238E27FC236}">
                  <a16:creationId xmlns:a16="http://schemas.microsoft.com/office/drawing/2014/main" id="{A88B7B1C-7D07-51B9-AE67-54CA6DD93B2E}"/>
                </a:ext>
              </a:extLst>
            </p:cNvPr>
            <p:cNvCxnSpPr>
              <a:cxnSpLocks/>
              <a:stCxn id="8" idx="3"/>
              <a:endCxn id="10" idx="1"/>
            </p:cNvCxnSpPr>
            <p:nvPr/>
          </p:nvCxnSpPr>
          <p:spPr>
            <a:xfrm>
              <a:off x="4069465" y="4013187"/>
              <a:ext cx="1040146" cy="67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8A21C1-F9A2-5B9D-2CB5-03C3A626AEB9}"/>
                </a:ext>
              </a:extLst>
            </p:cNvPr>
            <p:cNvSpPr txBox="1"/>
            <p:nvPr/>
          </p:nvSpPr>
          <p:spPr>
            <a:xfrm>
              <a:off x="5109611" y="3829197"/>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Nunito" pitchFamily="2" charset="0"/>
                </a:rPr>
                <a:t>Translator</a:t>
              </a:r>
              <a:endParaRPr lang="en-CA" b="1" dirty="0">
                <a:latin typeface="Nunito" pitchFamily="2" charset="0"/>
              </a:endParaRPr>
            </a:p>
          </p:txBody>
        </p:sp>
        <p:cxnSp>
          <p:nvCxnSpPr>
            <p:cNvPr id="11" name="Straight Arrow Connector 10">
              <a:extLst>
                <a:ext uri="{FF2B5EF4-FFF2-40B4-BE49-F238E27FC236}">
                  <a16:creationId xmlns:a16="http://schemas.microsoft.com/office/drawing/2014/main" id="{579F7FBE-3F13-4718-153B-42421544CE17}"/>
                </a:ext>
              </a:extLst>
            </p:cNvPr>
            <p:cNvCxnSpPr>
              <a:cxnSpLocks/>
              <a:stCxn id="10" idx="3"/>
              <a:endCxn id="12" idx="1"/>
            </p:cNvCxnSpPr>
            <p:nvPr/>
          </p:nvCxnSpPr>
          <p:spPr>
            <a:xfrm flipV="1">
              <a:off x="6933907" y="4013187"/>
              <a:ext cx="1040147" cy="67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A9BD166-E3B0-8D78-F316-ED36659AB0A3}"/>
                </a:ext>
              </a:extLst>
            </p:cNvPr>
            <p:cNvSpPr txBox="1"/>
            <p:nvPr/>
          </p:nvSpPr>
          <p:spPr>
            <a:xfrm>
              <a:off x="7974054" y="3828521"/>
              <a:ext cx="2560131"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rtl="0"/>
              <a:r>
                <a:rPr lang="de-DE" b="0" i="1" dirty="0">
                  <a:solidFill>
                    <a:srgbClr val="3C4043"/>
                  </a:solidFill>
                  <a:effectLst/>
                  <a:latin typeface="Nunito" pitchFamily="2" charset="0"/>
                </a:rPr>
                <a:t>Es ist eine süße Katze</a:t>
              </a:r>
            </a:p>
          </p:txBody>
        </p:sp>
      </p:grpSp>
      <p:grpSp>
        <p:nvGrpSpPr>
          <p:cNvPr id="32" name="Group 31">
            <a:extLst>
              <a:ext uri="{FF2B5EF4-FFF2-40B4-BE49-F238E27FC236}">
                <a16:creationId xmlns:a16="http://schemas.microsoft.com/office/drawing/2014/main" id="{5CCE88B8-B326-6B9E-031C-1ECBF46E95BC}"/>
              </a:ext>
            </a:extLst>
          </p:cNvPr>
          <p:cNvGrpSpPr/>
          <p:nvPr/>
        </p:nvGrpSpPr>
        <p:grpSpPr>
          <a:xfrm>
            <a:off x="1717288" y="4650421"/>
            <a:ext cx="8816897" cy="646331"/>
            <a:chOff x="1717288" y="4650421"/>
            <a:chExt cx="8816897" cy="646331"/>
          </a:xfrm>
        </p:grpSpPr>
        <p:sp>
          <p:nvSpPr>
            <p:cNvPr id="13" name="TextBox 12">
              <a:extLst>
                <a:ext uri="{FF2B5EF4-FFF2-40B4-BE49-F238E27FC236}">
                  <a16:creationId xmlns:a16="http://schemas.microsoft.com/office/drawing/2014/main" id="{48C05239-5D87-625D-D837-D44AC55AA9C7}"/>
                </a:ext>
              </a:extLst>
            </p:cNvPr>
            <p:cNvSpPr txBox="1"/>
            <p:nvPr/>
          </p:nvSpPr>
          <p:spPr>
            <a:xfrm>
              <a:off x="1717288" y="4650421"/>
              <a:ext cx="2352175" cy="646331"/>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It’s a cute cat with a beautiful long tail.</a:t>
              </a:r>
              <a:endParaRPr lang="en-CA" i="1" dirty="0">
                <a:latin typeface="Nunito" pitchFamily="2" charset="0"/>
              </a:endParaRPr>
            </a:p>
          </p:txBody>
        </p:sp>
        <p:cxnSp>
          <p:nvCxnSpPr>
            <p:cNvPr id="14" name="Straight Arrow Connector 13">
              <a:extLst>
                <a:ext uri="{FF2B5EF4-FFF2-40B4-BE49-F238E27FC236}">
                  <a16:creationId xmlns:a16="http://schemas.microsoft.com/office/drawing/2014/main" id="{299AB1CD-C76F-4F8E-60EC-239A07C599A1}"/>
                </a:ext>
              </a:extLst>
            </p:cNvPr>
            <p:cNvCxnSpPr>
              <a:cxnSpLocks/>
              <a:stCxn id="13" idx="3"/>
              <a:endCxn id="15" idx="1"/>
            </p:cNvCxnSpPr>
            <p:nvPr/>
          </p:nvCxnSpPr>
          <p:spPr>
            <a:xfrm>
              <a:off x="4069463" y="4973587"/>
              <a:ext cx="104014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1B326B-10EB-D528-0D79-ECC6D807EDBB}"/>
                </a:ext>
              </a:extLst>
            </p:cNvPr>
            <p:cNvSpPr txBox="1"/>
            <p:nvPr/>
          </p:nvSpPr>
          <p:spPr>
            <a:xfrm>
              <a:off x="5109611" y="4788921"/>
              <a:ext cx="1824296"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b="1" dirty="0">
                  <a:latin typeface="Nunito" pitchFamily="2" charset="0"/>
                </a:rPr>
                <a:t>Simplifier</a:t>
              </a:r>
              <a:endParaRPr lang="en-CA" b="1" dirty="0">
                <a:latin typeface="Nunito" pitchFamily="2" charset="0"/>
              </a:endParaRPr>
            </a:p>
          </p:txBody>
        </p:sp>
        <p:cxnSp>
          <p:nvCxnSpPr>
            <p:cNvPr id="16" name="Straight Arrow Connector 15">
              <a:extLst>
                <a:ext uri="{FF2B5EF4-FFF2-40B4-BE49-F238E27FC236}">
                  <a16:creationId xmlns:a16="http://schemas.microsoft.com/office/drawing/2014/main" id="{3C93D381-60CD-E889-AF0D-4A3EEE53C767}"/>
                </a:ext>
              </a:extLst>
            </p:cNvPr>
            <p:cNvCxnSpPr>
              <a:cxnSpLocks/>
              <a:stCxn id="15" idx="3"/>
              <a:endCxn id="17" idx="1"/>
            </p:cNvCxnSpPr>
            <p:nvPr/>
          </p:nvCxnSpPr>
          <p:spPr>
            <a:xfrm>
              <a:off x="6933907" y="4973587"/>
              <a:ext cx="1040148" cy="909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1C4F87-0588-E489-1A0D-640523DFB9F4}"/>
                </a:ext>
              </a:extLst>
            </p:cNvPr>
            <p:cNvSpPr txBox="1"/>
            <p:nvPr/>
          </p:nvSpPr>
          <p:spPr>
            <a:xfrm>
              <a:off x="7974055" y="4798017"/>
              <a:ext cx="2560130" cy="369332"/>
            </a:xfrm>
            <a:prstGeom prst="rect">
              <a:avLst/>
            </a:prstGeom>
            <a:ln cap="sq">
              <a:beve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i="1" dirty="0">
                  <a:latin typeface="Nunito" pitchFamily="2" charset="0"/>
                </a:rPr>
                <a:t>It’s a cute cat.</a:t>
              </a:r>
              <a:endParaRPr lang="en-CA" i="1" dirty="0">
                <a:latin typeface="Nunito" pitchFamily="2" charset="0"/>
              </a:endParaRPr>
            </a:p>
          </p:txBody>
        </p:sp>
      </p:grpSp>
    </p:spTree>
    <p:extLst>
      <p:ext uri="{BB962C8B-B14F-4D97-AF65-F5344CB8AC3E}">
        <p14:creationId xmlns:p14="http://schemas.microsoft.com/office/powerpoint/2010/main" val="4190365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2C434-336D-795D-4ECF-6F9B506C5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22CEB-5AB1-2630-2F1B-F6E21B6DAABA}"/>
              </a:ext>
            </a:extLst>
          </p:cNvPr>
          <p:cNvSpPr>
            <a:spLocks noGrp="1"/>
          </p:cNvSpPr>
          <p:nvPr>
            <p:ph type="title"/>
          </p:nvPr>
        </p:nvSpPr>
        <p:spPr/>
        <p:txBody>
          <a:bodyPr/>
          <a:lstStyle/>
          <a:p>
            <a:r>
              <a:rPr lang="en-CA" dirty="0"/>
              <a:t>Brief History of NLP</a:t>
            </a:r>
          </a:p>
        </p:txBody>
      </p:sp>
      <p:sp>
        <p:nvSpPr>
          <p:cNvPr id="4" name="Slide Number Placeholder 3">
            <a:extLst>
              <a:ext uri="{FF2B5EF4-FFF2-40B4-BE49-F238E27FC236}">
                <a16:creationId xmlns:a16="http://schemas.microsoft.com/office/drawing/2014/main" id="{5CE06CC4-28C3-2142-7ACF-8995BA4EF275}"/>
              </a:ext>
            </a:extLst>
          </p:cNvPr>
          <p:cNvSpPr>
            <a:spLocks noGrp="1"/>
          </p:cNvSpPr>
          <p:nvPr>
            <p:ph type="sldNum" sz="quarter" idx="12"/>
          </p:nvPr>
        </p:nvSpPr>
        <p:spPr/>
        <p:txBody>
          <a:bodyPr/>
          <a:lstStyle/>
          <a:p>
            <a:fld id="{A36FF760-4833-4FC2-9C74-46CD274694B2}" type="slidenum">
              <a:rPr lang="en-CA" smtClean="0"/>
              <a:pPr/>
              <a:t>29</a:t>
            </a:fld>
            <a:endParaRPr lang="en-CA"/>
          </a:p>
        </p:txBody>
      </p:sp>
      <p:cxnSp>
        <p:nvCxnSpPr>
          <p:cNvPr id="7" name="Straight Arrow Connector 6">
            <a:extLst>
              <a:ext uri="{FF2B5EF4-FFF2-40B4-BE49-F238E27FC236}">
                <a16:creationId xmlns:a16="http://schemas.microsoft.com/office/drawing/2014/main" id="{28BF4DBC-7154-1F69-4969-A319CDFC82A7}"/>
              </a:ext>
            </a:extLst>
          </p:cNvPr>
          <p:cNvCxnSpPr>
            <a:cxnSpLocks/>
          </p:cNvCxnSpPr>
          <p:nvPr/>
        </p:nvCxnSpPr>
        <p:spPr>
          <a:xfrm>
            <a:off x="695999" y="3629252"/>
            <a:ext cx="108000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15EDD6-C4B1-18A0-F69D-F35AB7C54535}"/>
              </a:ext>
            </a:extLst>
          </p:cNvPr>
          <p:cNvSpPr txBox="1"/>
          <p:nvPr/>
        </p:nvSpPr>
        <p:spPr>
          <a:xfrm>
            <a:off x="183047" y="1757606"/>
            <a:ext cx="5058026" cy="1384995"/>
          </a:xfrm>
          <a:prstGeom prst="rect">
            <a:avLst/>
          </a:prstGeom>
          <a:noFill/>
        </p:spPr>
        <p:txBody>
          <a:bodyPr wrap="square" rtlCol="0">
            <a:spAutoFit/>
          </a:bodyPr>
          <a:lstStyle/>
          <a:p>
            <a:r>
              <a:rPr lang="en-US" sz="2400" dirty="0">
                <a:latin typeface="Nunito" pitchFamily="2" charset="0"/>
              </a:rPr>
              <a:t>1960s-1990s: Classical NLP</a:t>
            </a:r>
          </a:p>
          <a:p>
            <a:pPr marL="285750" indent="-285750">
              <a:buFont typeface="Arial" panose="020B0604020202020204" pitchFamily="34" charset="0"/>
              <a:buChar char="•"/>
            </a:pPr>
            <a:r>
              <a:rPr lang="en-CA" sz="2000" dirty="0">
                <a:latin typeface="Nunito" pitchFamily="2" charset="0"/>
              </a:rPr>
              <a:t>  Linguistic theories</a:t>
            </a:r>
          </a:p>
          <a:p>
            <a:pPr marL="285750" indent="-285750">
              <a:buFont typeface="Arial" panose="020B0604020202020204" pitchFamily="34" charset="0"/>
              <a:buChar char="•"/>
            </a:pPr>
            <a:r>
              <a:rPr lang="en-CA" sz="2000" dirty="0">
                <a:latin typeface="Nunito" pitchFamily="2" charset="0"/>
              </a:rPr>
              <a:t>  Manually-defined rules</a:t>
            </a:r>
          </a:p>
          <a:p>
            <a:pPr marL="285750" indent="-285750">
              <a:buFont typeface="Arial" panose="020B0604020202020204" pitchFamily="34" charset="0"/>
              <a:buChar char="•"/>
            </a:pPr>
            <a:r>
              <a:rPr lang="en-CA" sz="2000" dirty="0">
                <a:latin typeface="Nunito" pitchFamily="2" charset="0"/>
              </a:rPr>
              <a:t>  Small-scale datasets and experiments</a:t>
            </a:r>
          </a:p>
        </p:txBody>
      </p:sp>
      <p:sp>
        <p:nvSpPr>
          <p:cNvPr id="19" name="TextBox 18">
            <a:extLst>
              <a:ext uri="{FF2B5EF4-FFF2-40B4-BE49-F238E27FC236}">
                <a16:creationId xmlns:a16="http://schemas.microsoft.com/office/drawing/2014/main" id="{23E2780A-A535-30B1-1904-E116C3E2BB27}"/>
              </a:ext>
            </a:extLst>
          </p:cNvPr>
          <p:cNvSpPr txBox="1"/>
          <p:nvPr/>
        </p:nvSpPr>
        <p:spPr>
          <a:xfrm>
            <a:off x="526453" y="4004790"/>
            <a:ext cx="6179147" cy="1692771"/>
          </a:xfrm>
          <a:prstGeom prst="rect">
            <a:avLst/>
          </a:prstGeom>
          <a:noFill/>
        </p:spPr>
        <p:txBody>
          <a:bodyPr wrap="square" rtlCol="0">
            <a:spAutoFit/>
          </a:bodyPr>
          <a:lstStyle/>
          <a:p>
            <a:r>
              <a:rPr lang="en-US" sz="2400" dirty="0">
                <a:latin typeface="Nunito" pitchFamily="2" charset="0"/>
              </a:rPr>
              <a:t>1980s-2013: Statistical NLP</a:t>
            </a:r>
          </a:p>
          <a:p>
            <a:pPr marL="342900" indent="-342900">
              <a:buFont typeface="Arial" panose="020B0604020202020204" pitchFamily="34" charset="0"/>
              <a:buChar char="•"/>
            </a:pPr>
            <a:r>
              <a:rPr lang="en-CA" sz="2000" dirty="0">
                <a:latin typeface="Nunito" pitchFamily="2" charset="0"/>
              </a:rPr>
              <a:t>Supervised machine learning with annotated data</a:t>
            </a:r>
          </a:p>
          <a:p>
            <a:pPr marL="342900" indent="-342900">
              <a:buFont typeface="Arial" panose="020B0604020202020204" pitchFamily="34" charset="0"/>
              <a:buChar char="•"/>
            </a:pPr>
            <a:r>
              <a:rPr lang="en-CA" sz="2000" dirty="0">
                <a:latin typeface="Nunito" pitchFamily="2" charset="0"/>
              </a:rPr>
              <a:t>(Mostly) linear models with manually-defined features</a:t>
            </a:r>
          </a:p>
          <a:p>
            <a:pPr marL="342900" indent="-342900">
              <a:buFont typeface="Arial" panose="020B0604020202020204" pitchFamily="34" charset="0"/>
              <a:buChar char="•"/>
            </a:pPr>
            <a:r>
              <a:rPr lang="en-CA" sz="2000" dirty="0">
                <a:latin typeface="Nunito" pitchFamily="2" charset="0"/>
              </a:rPr>
              <a:t>Linguistic knowledge used in annotation</a:t>
            </a:r>
          </a:p>
        </p:txBody>
      </p:sp>
      <p:sp>
        <p:nvSpPr>
          <p:cNvPr id="20" name="TextBox 19">
            <a:extLst>
              <a:ext uri="{FF2B5EF4-FFF2-40B4-BE49-F238E27FC236}">
                <a16:creationId xmlns:a16="http://schemas.microsoft.com/office/drawing/2014/main" id="{2F3DEF4A-B40E-0429-C4A1-E97D40A4D80A}"/>
              </a:ext>
            </a:extLst>
          </p:cNvPr>
          <p:cNvSpPr txBox="1"/>
          <p:nvPr/>
        </p:nvSpPr>
        <p:spPr>
          <a:xfrm>
            <a:off x="5666829" y="1757606"/>
            <a:ext cx="6120420" cy="1384995"/>
          </a:xfrm>
          <a:prstGeom prst="rect">
            <a:avLst/>
          </a:prstGeom>
          <a:noFill/>
        </p:spPr>
        <p:txBody>
          <a:bodyPr wrap="square" rtlCol="0">
            <a:spAutoFit/>
          </a:bodyPr>
          <a:lstStyle/>
          <a:p>
            <a:r>
              <a:rPr lang="en-US" sz="2400" dirty="0">
                <a:latin typeface="Nunito" pitchFamily="2" charset="0"/>
              </a:rPr>
              <a:t>2012-now: Neural NLP</a:t>
            </a:r>
          </a:p>
          <a:p>
            <a:pPr marL="285750" indent="-285750">
              <a:buFont typeface="Arial" panose="020B0604020202020204" pitchFamily="34" charset="0"/>
              <a:buChar char="•"/>
            </a:pPr>
            <a:r>
              <a:rPr lang="en-CA" sz="2000" dirty="0">
                <a:latin typeface="Nunito" pitchFamily="2" charset="0"/>
              </a:rPr>
              <a:t>Neural network as primary architecture</a:t>
            </a:r>
          </a:p>
          <a:p>
            <a:pPr marL="285750" indent="-285750">
              <a:buFont typeface="Arial" panose="020B0604020202020204" pitchFamily="34" charset="0"/>
              <a:buChar char="•"/>
            </a:pPr>
            <a:r>
              <a:rPr lang="en-CA" sz="2000" dirty="0">
                <a:latin typeface="Nunito" pitchFamily="2" charset="0"/>
              </a:rPr>
              <a:t>Learning representations from large corpora</a:t>
            </a:r>
          </a:p>
          <a:p>
            <a:pPr marL="285750" indent="-285750">
              <a:buFont typeface="Arial" panose="020B0604020202020204" pitchFamily="34" charset="0"/>
              <a:buChar char="•"/>
            </a:pPr>
            <a:r>
              <a:rPr lang="en-CA" sz="2000" dirty="0">
                <a:latin typeface="Nunito" pitchFamily="2" charset="0"/>
              </a:rPr>
              <a:t>Less hand-crafting features/linguistic knowledge</a:t>
            </a:r>
          </a:p>
        </p:txBody>
      </p:sp>
      <p:sp>
        <p:nvSpPr>
          <p:cNvPr id="21" name="TextBox 20">
            <a:extLst>
              <a:ext uri="{FF2B5EF4-FFF2-40B4-BE49-F238E27FC236}">
                <a16:creationId xmlns:a16="http://schemas.microsoft.com/office/drawing/2014/main" id="{D1B637E9-3545-DAB4-BE58-11C8C521F331}"/>
              </a:ext>
            </a:extLst>
          </p:cNvPr>
          <p:cNvSpPr txBox="1"/>
          <p:nvPr/>
        </p:nvSpPr>
        <p:spPr>
          <a:xfrm>
            <a:off x="6809678" y="4004790"/>
            <a:ext cx="5345152" cy="1384995"/>
          </a:xfrm>
          <a:prstGeom prst="rect">
            <a:avLst/>
          </a:prstGeom>
          <a:noFill/>
        </p:spPr>
        <p:txBody>
          <a:bodyPr wrap="square" rtlCol="0">
            <a:spAutoFit/>
          </a:bodyPr>
          <a:lstStyle/>
          <a:p>
            <a:r>
              <a:rPr lang="en-CA" sz="2400" dirty="0">
                <a:latin typeface="Nunito" pitchFamily="2" charset="0"/>
              </a:rPr>
              <a:t>2022-</a:t>
            </a:r>
            <a:r>
              <a:rPr lang="en-US" altLang="zh-CN" sz="2400" dirty="0">
                <a:latin typeface="Nunito" pitchFamily="2" charset="0"/>
              </a:rPr>
              <a:t>now: Large language models</a:t>
            </a:r>
          </a:p>
          <a:p>
            <a:pPr marL="285750" indent="-285750">
              <a:buFont typeface="Arial" panose="020B0604020202020204" pitchFamily="34" charset="0"/>
              <a:buChar char="•"/>
            </a:pPr>
            <a:r>
              <a:rPr lang="en-CA" sz="2000" dirty="0">
                <a:latin typeface="Nunito" pitchFamily="2" charset="0"/>
              </a:rPr>
              <a:t>Pretrain a language model </a:t>
            </a:r>
          </a:p>
          <a:p>
            <a:pPr marL="285750" indent="-285750">
              <a:buFont typeface="Arial" panose="020B0604020202020204" pitchFamily="34" charset="0"/>
              <a:buChar char="•"/>
            </a:pPr>
            <a:r>
              <a:rPr lang="en-CA" sz="2000" dirty="0">
                <a:latin typeface="Nunito" pitchFamily="2" charset="0"/>
              </a:rPr>
              <a:t>Use the pretrained language model for various tasks</a:t>
            </a:r>
          </a:p>
        </p:txBody>
      </p:sp>
    </p:spTree>
    <p:extLst>
      <p:ext uri="{BB962C8B-B14F-4D97-AF65-F5344CB8AC3E}">
        <p14:creationId xmlns:p14="http://schemas.microsoft.com/office/powerpoint/2010/main" val="147664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A8107-7D3E-5F60-FB0E-5D320EA3D56D}"/>
            </a:ext>
          </a:extLst>
        </p:cNvPr>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35441854-D3F6-237C-E60E-62A75477CFAA}"/>
              </a:ext>
            </a:extLst>
          </p:cNvPr>
          <p:cNvSpPr>
            <a:spLocks noGrp="1"/>
          </p:cNvSpPr>
          <p:nvPr>
            <p:ph type="sldNum" sz="quarter" idx="12"/>
          </p:nvPr>
        </p:nvSpPr>
        <p:spPr/>
        <p:txBody>
          <a:bodyPr/>
          <a:lstStyle/>
          <a:p>
            <a:fld id="{A36FF760-4833-4FC2-9C74-46CD274694B2}" type="slidenum">
              <a:rPr lang="en-CA" smtClean="0"/>
              <a:pPr/>
              <a:t>3</a:t>
            </a:fld>
            <a:endParaRPr lang="en-CA"/>
          </a:p>
        </p:txBody>
      </p:sp>
      <p:sp>
        <p:nvSpPr>
          <p:cNvPr id="6" name="Title 1">
            <a:extLst>
              <a:ext uri="{FF2B5EF4-FFF2-40B4-BE49-F238E27FC236}">
                <a16:creationId xmlns:a16="http://schemas.microsoft.com/office/drawing/2014/main" id="{F23BF83B-16E0-93CC-358E-F262DEFD503C}"/>
              </a:ext>
            </a:extLst>
          </p:cNvPr>
          <p:cNvSpPr>
            <a:spLocks noGrp="1"/>
          </p:cNvSpPr>
          <p:nvPr>
            <p:ph type="title"/>
          </p:nvPr>
        </p:nvSpPr>
        <p:spPr>
          <a:xfrm>
            <a:off x="409296" y="0"/>
            <a:ext cx="11377953" cy="1325563"/>
          </a:xfrm>
        </p:spPr>
        <p:txBody>
          <a:bodyPr wrap="square" lIns="0" tIns="0" rIns="0" bIns="0"/>
          <a:lstStyle/>
          <a:p>
            <a:pPr>
              <a:lnSpc>
                <a:spcPct val="100000"/>
              </a:lnSpc>
            </a:pPr>
            <a:r>
              <a:rPr lang="en-US" altLang="zh-CN" dirty="0"/>
              <a:t>Instructors and Websites</a:t>
            </a:r>
            <a:endParaRPr lang="en-CA" dirty="0"/>
          </a:p>
        </p:txBody>
      </p:sp>
      <p:sp>
        <p:nvSpPr>
          <p:cNvPr id="4" name="Content Placeholder 3">
            <a:extLst>
              <a:ext uri="{FF2B5EF4-FFF2-40B4-BE49-F238E27FC236}">
                <a16:creationId xmlns:a16="http://schemas.microsoft.com/office/drawing/2014/main" id="{F0E87216-3600-AC2E-D9E5-D45B447B4963}"/>
              </a:ext>
            </a:extLst>
          </p:cNvPr>
          <p:cNvSpPr>
            <a:spLocks noGrp="1"/>
          </p:cNvSpPr>
          <p:nvPr>
            <p:ph idx="1"/>
          </p:nvPr>
        </p:nvSpPr>
        <p:spPr>
          <a:xfrm>
            <a:off x="404751" y="1325564"/>
            <a:ext cx="11382498" cy="5296216"/>
          </a:xfrm>
        </p:spPr>
        <p:txBody>
          <a:bodyPr>
            <a:normAutofit/>
          </a:bodyPr>
          <a:lstStyle/>
          <a:p>
            <a:r>
              <a:rPr lang="en-CA" altLang="zh-CN" b="1" dirty="0"/>
              <a:t>Instructors: </a:t>
            </a:r>
            <a:r>
              <a:rPr lang="en-CA" altLang="zh-CN" dirty="0"/>
              <a:t>Freda Shi (before mid-term) and Victor Zhong (after mid-term)</a:t>
            </a:r>
          </a:p>
          <a:p>
            <a:endParaRPr lang="en-CA" altLang="zh-CN" b="1" dirty="0"/>
          </a:p>
          <a:p>
            <a:endParaRPr lang="en-CA" altLang="zh-CN" b="1" dirty="0"/>
          </a:p>
          <a:p>
            <a:endParaRPr lang="en-CA" altLang="zh-CN" b="1" dirty="0"/>
          </a:p>
          <a:p>
            <a:r>
              <a:rPr lang="en-US" altLang="zh-CN" b="1" dirty="0"/>
              <a:t>Office Hours </a:t>
            </a:r>
            <a:r>
              <a:rPr lang="en-US" altLang="zh-CN" dirty="0"/>
              <a:t>(Freda)</a:t>
            </a:r>
            <a:r>
              <a:rPr lang="en-US" altLang="zh-CN" b="1" dirty="0"/>
              <a:t>: </a:t>
            </a:r>
            <a:r>
              <a:rPr lang="en-US" altLang="zh-CN" dirty="0"/>
              <a:t>Friday 5-6pm until February 11</a:t>
            </a:r>
            <a:r>
              <a:rPr lang="en-US" altLang="zh-CN" baseline="30000" dirty="0"/>
              <a:t>th </a:t>
            </a:r>
            <a:r>
              <a:rPr lang="en-US" altLang="zh-CN" dirty="0"/>
              <a:t>at DC 2522. </a:t>
            </a:r>
          </a:p>
          <a:p>
            <a:r>
              <a:rPr lang="en-US" altLang="zh-CN" b="1" dirty="0"/>
              <a:t>Office Hours </a:t>
            </a:r>
            <a:r>
              <a:rPr lang="en-US" altLang="zh-CN" dirty="0"/>
              <a:t>(Victor): TBA February 23</a:t>
            </a:r>
            <a:r>
              <a:rPr lang="en-US" altLang="zh-CN" baseline="30000" dirty="0"/>
              <a:t>rd</a:t>
            </a:r>
            <a:r>
              <a:rPr lang="en-US" altLang="zh-CN" dirty="0"/>
              <a:t> onwards. </a:t>
            </a:r>
            <a:endParaRPr lang="en-CA" altLang="zh-CN" b="1" dirty="0"/>
          </a:p>
          <a:p>
            <a:endParaRPr lang="en-CA" altLang="zh-CN" b="1" dirty="0"/>
          </a:p>
          <a:p>
            <a:r>
              <a:rPr lang="en-CA" altLang="zh-CN" b="1" dirty="0"/>
              <a:t>Course Website: </a:t>
            </a:r>
            <a:r>
              <a:rPr lang="en-CA" altLang="zh-CN" dirty="0">
                <a:hlinkClick r:id="rId3"/>
              </a:rPr>
              <a:t>https://waterloo-nlp.github.io</a:t>
            </a:r>
            <a:r>
              <a:rPr lang="en-CA" altLang="zh-CN">
                <a:hlinkClick r:id="rId3"/>
              </a:rPr>
              <a:t>/intro-to-nlp-material</a:t>
            </a:r>
            <a:r>
              <a:rPr lang="en-CA" altLang="zh-CN"/>
              <a:t> </a:t>
            </a:r>
            <a:endParaRPr lang="en-CA" altLang="zh-CN" dirty="0"/>
          </a:p>
          <a:p>
            <a:r>
              <a:rPr lang="en-US" altLang="zh-CN" b="1" dirty="0"/>
              <a:t>Discussion Forum: </a:t>
            </a:r>
            <a:r>
              <a:rPr lang="en-CA" dirty="0">
                <a:hlinkClick r:id="rId4"/>
              </a:rPr>
              <a:t>https://piazza.com/uwaterloo.ca/winter2026/cs489698</a:t>
            </a:r>
            <a:r>
              <a:rPr lang="en-CA" dirty="0"/>
              <a:t> </a:t>
            </a:r>
          </a:p>
          <a:p>
            <a:r>
              <a:rPr lang="en-CA" b="1" dirty="0"/>
              <a:t>LEARN </a:t>
            </a:r>
            <a:r>
              <a:rPr lang="en-CA" dirty="0"/>
              <a:t>(for assignments)</a:t>
            </a:r>
            <a:r>
              <a:rPr lang="en-CA" b="1" dirty="0"/>
              <a:t>: </a:t>
            </a:r>
            <a:r>
              <a:rPr lang="en-CA" dirty="0">
                <a:hlinkClick r:id="rId5"/>
              </a:rPr>
              <a:t>https://learn.uwaterloo.ca/d2l/home/1220061</a:t>
            </a:r>
            <a:endParaRPr lang="en-CA" dirty="0"/>
          </a:p>
          <a:p>
            <a:pPr marL="0" indent="0">
              <a:buNone/>
            </a:pPr>
            <a:endParaRPr lang="en-US" altLang="zh-CN" b="1" dirty="0"/>
          </a:p>
        </p:txBody>
      </p:sp>
      <p:pic>
        <p:nvPicPr>
          <p:cNvPr id="1026" name="Picture 2">
            <a:extLst>
              <a:ext uri="{FF2B5EF4-FFF2-40B4-BE49-F238E27FC236}">
                <a16:creationId xmlns:a16="http://schemas.microsoft.com/office/drawing/2014/main" id="{F43EC362-0E86-CA4D-E49C-0CD21F523A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3762" y="1748882"/>
            <a:ext cx="1362307" cy="1362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icture">
            <a:extLst>
              <a:ext uri="{FF2B5EF4-FFF2-40B4-BE49-F238E27FC236}">
                <a16:creationId xmlns:a16="http://schemas.microsoft.com/office/drawing/2014/main" id="{1E69182F-3281-5E89-9103-F402D61963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3070" y="1748882"/>
            <a:ext cx="1362307" cy="136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66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E60C-54FB-0C27-4103-9F9BB66A2D29}"/>
              </a:ext>
            </a:extLst>
          </p:cNvPr>
          <p:cNvSpPr>
            <a:spLocks noGrp="1"/>
          </p:cNvSpPr>
          <p:nvPr>
            <p:ph type="title"/>
          </p:nvPr>
        </p:nvSpPr>
        <p:spPr/>
        <p:txBody>
          <a:bodyPr/>
          <a:lstStyle/>
          <a:p>
            <a:r>
              <a:rPr lang="en-CA" dirty="0"/>
              <a:t>Common Notations of (Discrete)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D1D791-5B74-FBCF-9556-F85E5855B2FB}"/>
                  </a:ext>
                </a:extLst>
              </p:cNvPr>
              <p:cNvSpPr>
                <a:spLocks noGrp="1"/>
              </p:cNvSpPr>
              <p:nvPr>
                <p:ph idx="1"/>
              </p:nvPr>
            </p:nvSpPr>
            <p:spPr/>
            <p:txBody>
              <a:bodyPr>
                <a:normAutofit/>
              </a:bodyPr>
              <a:lstStyle/>
              <a:p>
                <a:pPr marL="0" indent="0">
                  <a:buNone/>
                </a:pPr>
                <a14:m>
                  <m:oMath xmlns:m="http://schemas.openxmlformats.org/officeDocument/2006/math">
                    <m:r>
                      <a:rPr lang="en-CA" b="0" i="1" smtClean="0">
                        <a:latin typeface="Cambria Math" panose="02040503050406030204" pitchFamily="18" charset="0"/>
                        <a:ea typeface="Cambria Math" panose="02040503050406030204" pitchFamily="18" charset="0"/>
                      </a:rPr>
                      <m:t>𝑃</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𝑋</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e>
                    </m:d>
                    <m:r>
                      <a:rPr lang="en-CA" b="0" i="1" smtClean="0">
                        <a:latin typeface="Cambria Math" panose="02040503050406030204" pitchFamily="18" charset="0"/>
                        <a:ea typeface="Cambria Math" panose="02040503050406030204" pitchFamily="18" charset="0"/>
                      </a:rPr>
                      <m:t> </m:t>
                    </m:r>
                  </m:oMath>
                </a14:m>
                <a:r>
                  <a:rPr lang="en-CA" dirty="0">
                    <a:ea typeface="Cambria Math" panose="02040503050406030204" pitchFamily="18" charset="0"/>
                  </a:rPr>
                  <a:t>denotes the probability that random variable </a:t>
                </a:r>
                <a14:m>
                  <m:oMath xmlns:m="http://schemas.openxmlformats.org/officeDocument/2006/math">
                    <m:r>
                      <a:rPr lang="en-CA" b="0" i="1" smtClean="0">
                        <a:latin typeface="Cambria Math" panose="02040503050406030204" pitchFamily="18" charset="0"/>
                        <a:ea typeface="Cambria Math" panose="02040503050406030204" pitchFamily="18" charset="0"/>
                      </a:rPr>
                      <m:t>𝑋</m:t>
                    </m:r>
                  </m:oMath>
                </a14:m>
                <a:r>
                  <a:rPr lang="en-CA" dirty="0">
                    <a:ea typeface="Cambria Math" panose="02040503050406030204" pitchFamily="18" charset="0"/>
                  </a:rPr>
                  <a:t> takes on the value </a:t>
                </a:r>
                <a14:m>
                  <m:oMath xmlns:m="http://schemas.openxmlformats.org/officeDocument/2006/math">
                    <m:r>
                      <a:rPr lang="en-CA" b="0" i="1" smtClean="0">
                        <a:latin typeface="Cambria Math" panose="02040503050406030204" pitchFamily="18" charset="0"/>
                        <a:ea typeface="Cambria Math" panose="02040503050406030204" pitchFamily="18" charset="0"/>
                      </a:rPr>
                      <m:t>𝑥</m:t>
                    </m:r>
                  </m:oMath>
                </a14:m>
                <a:r>
                  <a:rPr lang="en-CA" dirty="0">
                    <a:ea typeface="Cambria Math" panose="02040503050406030204" pitchFamily="18" charset="0"/>
                  </a:rPr>
                  <a:t>.</a:t>
                </a:r>
              </a:p>
              <a:p>
                <a:pPr marL="0" indent="0">
                  <a:buNone/>
                </a:pPr>
                <a:r>
                  <a:rPr lang="en-CA" dirty="0">
                    <a:ea typeface="Cambria Math" panose="02040503050406030204" pitchFamily="18" charset="0"/>
                  </a:rPr>
                  <a:t>Given two random variables </a:t>
                </a:r>
                <a14:m>
                  <m:oMath xmlns:m="http://schemas.openxmlformats.org/officeDocument/2006/math">
                    <m:r>
                      <a:rPr lang="en-CA" b="0" i="1" smtClean="0">
                        <a:latin typeface="Cambria Math" panose="02040503050406030204" pitchFamily="18" charset="0"/>
                        <a:ea typeface="Cambria Math" panose="02040503050406030204" pitchFamily="18" charset="0"/>
                      </a:rPr>
                      <m:t>𝑋</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𝑌</m:t>
                    </m:r>
                  </m:oMath>
                </a14:m>
                <a:r>
                  <a:rPr lang="en-CA" dirty="0">
                    <a:ea typeface="Cambria Math" panose="02040503050406030204" pitchFamily="18" charset="0"/>
                  </a:rPr>
                  <a:t>.</a:t>
                </a:r>
              </a:p>
              <a:p>
                <a:pPr marL="0" indent="0">
                  <a:buNone/>
                </a:pPr>
                <a:r>
                  <a:rPr lang="en-CA" b="1" dirty="0">
                    <a:ea typeface="Cambria Math" panose="02040503050406030204" pitchFamily="18" charset="0"/>
                  </a:rPr>
                  <a:t>Joint probability</a:t>
                </a:r>
                <a:r>
                  <a:rPr lang="en-CA" dirty="0">
                    <a:ea typeface="Cambria Math" panose="02040503050406030204" pitchFamily="18" charset="0"/>
                  </a:rPr>
                  <a:t>: </a:t>
                </a:r>
                <a14:m>
                  <m:oMath xmlns:m="http://schemas.openxmlformats.org/officeDocument/2006/math">
                    <m:r>
                      <a:rPr lang="en-CA" b="0" i="1" smtClean="0">
                        <a:latin typeface="Cambria Math" panose="02040503050406030204" pitchFamily="18" charset="0"/>
                        <a:ea typeface="Cambria Math" panose="02040503050406030204" pitchFamily="18" charset="0"/>
                      </a:rPr>
                      <m:t>𝑃</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𝑋</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𝑌</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e>
                    </m:d>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𝑃</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𝑦</m:t>
                    </m:r>
                    <m:r>
                      <a:rPr lang="en-CA" b="0" i="1" smtClean="0">
                        <a:latin typeface="Cambria Math" panose="02040503050406030204" pitchFamily="18" charset="0"/>
                        <a:ea typeface="Cambria Math" panose="02040503050406030204" pitchFamily="18" charset="0"/>
                      </a:rPr>
                      <m:t>)</m:t>
                    </m:r>
                  </m:oMath>
                </a14:m>
                <a:endParaRPr lang="en-CA" i="1" dirty="0">
                  <a:ea typeface="Cambria Math" panose="02040503050406030204" pitchFamily="18" charset="0"/>
                </a:endParaRPr>
              </a:p>
              <a:p>
                <a:pPr marL="0" indent="0">
                  <a:buNone/>
                </a:pPr>
                <a:r>
                  <a:rPr lang="en-CA" b="1" dirty="0">
                    <a:ea typeface="Cambria Math" panose="02040503050406030204" pitchFamily="18" charset="0"/>
                    <a:cs typeface="Calibri" panose="020F0502020204030204" pitchFamily="34" charset="0"/>
                  </a:rPr>
                  <a:t>Marginal probability</a:t>
                </a:r>
                <a:r>
                  <a:rPr lang="en-CA" dirty="0">
                    <a:ea typeface="Cambria Math" panose="02040503050406030204" pitchFamily="18" charset="0"/>
                    <a:cs typeface="Calibri" panose="020F0502020204030204" pitchFamily="34" charset="0"/>
                  </a:rPr>
                  <a:t>: </a:t>
                </a:r>
                <a14:m>
                  <m:oMath xmlns:m="http://schemas.openxmlformats.org/officeDocument/2006/math">
                    <m:r>
                      <a:rPr lang="en-CA" b="0" i="1" smtClean="0">
                        <a:latin typeface="Cambria Math" panose="02040503050406030204" pitchFamily="18" charset="0"/>
                        <a:ea typeface="Cambria Math" panose="02040503050406030204" pitchFamily="18" charset="0"/>
                        <a:cs typeface="Calibri" panose="020F0502020204030204" pitchFamily="34" charset="0"/>
                      </a:rPr>
                      <m:t>𝑃</m:t>
                    </m:r>
                    <m:d>
                      <m:dPr>
                        <m:ctrlPr>
                          <a:rPr lang="en-CA" b="0" i="1" smtClean="0">
                            <a:latin typeface="Cambria Math" panose="02040503050406030204" pitchFamily="18" charset="0"/>
                            <a:ea typeface="Cambria Math" panose="02040503050406030204" pitchFamily="18" charset="0"/>
                            <a:cs typeface="Calibri" panose="020F0502020204030204" pitchFamily="34" charset="0"/>
                          </a:rPr>
                        </m:ctrlPr>
                      </m:dPr>
                      <m:e>
                        <m:r>
                          <a:rPr lang="en-CA" b="0" i="1" smtClean="0">
                            <a:latin typeface="Cambria Math" panose="02040503050406030204" pitchFamily="18" charset="0"/>
                            <a:ea typeface="Cambria Math" panose="02040503050406030204" pitchFamily="18" charset="0"/>
                            <a:cs typeface="Calibri" panose="020F0502020204030204" pitchFamily="34" charset="0"/>
                          </a:rPr>
                          <m:t>𝑋</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𝑥</m:t>
                        </m:r>
                      </m:e>
                    </m:d>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𝑃</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𝑥</m:t>
                    </m:r>
                    <m:r>
                      <a:rPr lang="en-CA" b="0" i="1" smtClean="0">
                        <a:latin typeface="Cambria Math" panose="02040503050406030204" pitchFamily="18" charset="0"/>
                        <a:ea typeface="Cambria Math" panose="02040503050406030204" pitchFamily="18" charset="0"/>
                        <a:cs typeface="Calibri" panose="020F0502020204030204" pitchFamily="34" charset="0"/>
                      </a:rPr>
                      <m:t>)=</m:t>
                    </m:r>
                    <m:nary>
                      <m:naryPr>
                        <m:chr m:val="∑"/>
                        <m:supHide m:val="on"/>
                        <m:ctrlPr>
                          <a:rPr lang="en-CA" b="0" i="1" smtClean="0">
                            <a:latin typeface="Cambria Math" panose="02040503050406030204" pitchFamily="18" charset="0"/>
                            <a:ea typeface="Cambria Math" panose="02040503050406030204" pitchFamily="18" charset="0"/>
                            <a:cs typeface="Calibri" panose="020F0502020204030204" pitchFamily="34" charset="0"/>
                          </a:rPr>
                        </m:ctrlPr>
                      </m:naryPr>
                      <m:sub>
                        <m:r>
                          <a:rPr lang="en-CA" b="0" i="1" smtClean="0">
                            <a:latin typeface="Cambria Math" panose="02040503050406030204" pitchFamily="18" charset="0"/>
                            <a:ea typeface="Cambria Math" panose="02040503050406030204" pitchFamily="18" charset="0"/>
                            <a:cs typeface="Calibri" panose="020F0502020204030204" pitchFamily="34" charset="0"/>
                          </a:rPr>
                          <m:t>𝑦</m:t>
                        </m:r>
                      </m:sub>
                      <m:sup/>
                      <m:e>
                        <m:r>
                          <a:rPr lang="en-CA" b="0" i="1" smtClean="0">
                            <a:latin typeface="Cambria Math" panose="02040503050406030204" pitchFamily="18" charset="0"/>
                            <a:ea typeface="Cambria Math" panose="02040503050406030204" pitchFamily="18" charset="0"/>
                            <a:cs typeface="Calibri" panose="020F0502020204030204" pitchFamily="34" charset="0"/>
                          </a:rPr>
                          <m:t>𝑃</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𝑥</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𝑦</m:t>
                        </m:r>
                        <m:r>
                          <a:rPr lang="en-CA" b="0" i="1" smtClean="0">
                            <a:latin typeface="Cambria Math" panose="02040503050406030204" pitchFamily="18" charset="0"/>
                            <a:ea typeface="Cambria Math" panose="02040503050406030204" pitchFamily="18" charset="0"/>
                            <a:cs typeface="Calibri" panose="020F0502020204030204" pitchFamily="34" charset="0"/>
                          </a:rPr>
                          <m:t>)</m:t>
                        </m:r>
                      </m:e>
                    </m:nary>
                  </m:oMath>
                </a14:m>
                <a:endParaRPr lang="en-CA" b="0" dirty="0">
                  <a:ea typeface="Cambria Math" panose="02040503050406030204" pitchFamily="18" charset="0"/>
                  <a:cs typeface="Calibri" panose="020F0502020204030204" pitchFamily="34" charset="0"/>
                </a:endParaRPr>
              </a:p>
              <a:p>
                <a:pPr marL="0" indent="0">
                  <a:buNone/>
                </a:pPr>
                <a:r>
                  <a:rPr lang="en-CA" b="0" dirty="0">
                    <a:ea typeface="Cambria Math" panose="02040503050406030204" pitchFamily="18" charset="0"/>
                    <a:cs typeface="Calibri" panose="020F0502020204030204" pitchFamily="34" charset="0"/>
                  </a:rPr>
                  <a:t>      </a:t>
                </a:r>
                <a14:m>
                  <m:oMath xmlns:m="http://schemas.openxmlformats.org/officeDocument/2006/math">
                    <m:r>
                      <a:rPr lang="en-CA" b="0" i="1" smtClean="0">
                        <a:latin typeface="Cambria Math" panose="02040503050406030204" pitchFamily="18" charset="0"/>
                        <a:ea typeface="Cambria Math" panose="02040503050406030204" pitchFamily="18" charset="0"/>
                        <a:cs typeface="Calibri" panose="020F0502020204030204" pitchFamily="34" charset="0"/>
                      </a:rPr>
                      <m:t>𝑋</m:t>
                    </m:r>
                  </m:oMath>
                </a14:m>
                <a:r>
                  <a:rPr lang="en-CA" b="0" dirty="0">
                    <a:ea typeface="Cambria Math" panose="02040503050406030204" pitchFamily="18" charset="0"/>
                    <a:cs typeface="Calibri" panose="020F0502020204030204" pitchFamily="34" charset="0"/>
                  </a:rPr>
                  <a:t> and </a:t>
                </a:r>
                <a14:m>
                  <m:oMath xmlns:m="http://schemas.openxmlformats.org/officeDocument/2006/math">
                    <m:r>
                      <a:rPr lang="en-CA" b="0" i="1" smtClean="0">
                        <a:latin typeface="Cambria Math" panose="02040503050406030204" pitchFamily="18" charset="0"/>
                        <a:ea typeface="Cambria Math" panose="02040503050406030204" pitchFamily="18" charset="0"/>
                        <a:cs typeface="Calibri" panose="020F0502020204030204" pitchFamily="34" charset="0"/>
                      </a:rPr>
                      <m:t>𝑌</m:t>
                    </m:r>
                  </m:oMath>
                </a14:m>
                <a:r>
                  <a:rPr lang="en-CA" b="0" dirty="0">
                    <a:ea typeface="Cambria Math" panose="02040503050406030204" pitchFamily="18" charset="0"/>
                    <a:cs typeface="Calibri" panose="020F0502020204030204" pitchFamily="34" charset="0"/>
                  </a:rPr>
                  <a:t> are independent </a:t>
                </a:r>
                <a:r>
                  <a:rPr lang="en-CA" b="0" dirty="0" err="1">
                    <a:ea typeface="Cambria Math" panose="02040503050406030204" pitchFamily="18" charset="0"/>
                    <a:cs typeface="Calibri" panose="020F0502020204030204" pitchFamily="34" charset="0"/>
                  </a:rPr>
                  <a:t>iff</a:t>
                </a:r>
                <a:r>
                  <a:rPr lang="en-CA" b="0" dirty="0">
                    <a:ea typeface="Cambria Math" panose="02040503050406030204" pitchFamily="18" charset="0"/>
                    <a:cs typeface="Calibri" panose="020F0502020204030204" pitchFamily="34" charset="0"/>
                  </a:rPr>
                  <a:t>. </a:t>
                </a:r>
                <a14:m>
                  <m:oMath xmlns:m="http://schemas.openxmlformats.org/officeDocument/2006/math">
                    <m:r>
                      <a:rPr lang="en-CA" b="0" i="1" smtClean="0">
                        <a:latin typeface="Cambria Math" panose="02040503050406030204" pitchFamily="18" charset="0"/>
                        <a:ea typeface="Cambria Math" panose="02040503050406030204" pitchFamily="18" charset="0"/>
                        <a:cs typeface="Calibri" panose="020F0502020204030204" pitchFamily="34" charset="0"/>
                      </a:rPr>
                      <m:t>𝑃</m:t>
                    </m:r>
                    <m:d>
                      <m:dPr>
                        <m:ctrlPr>
                          <a:rPr lang="en-CA" b="0" i="1" smtClean="0">
                            <a:latin typeface="Cambria Math" panose="02040503050406030204" pitchFamily="18" charset="0"/>
                            <a:ea typeface="Cambria Math" panose="02040503050406030204" pitchFamily="18" charset="0"/>
                            <a:cs typeface="Calibri" panose="020F0502020204030204" pitchFamily="34" charset="0"/>
                          </a:rPr>
                        </m:ctrlPr>
                      </m:dPr>
                      <m:e>
                        <m:r>
                          <a:rPr lang="en-CA" b="0" i="1" smtClean="0">
                            <a:latin typeface="Cambria Math" panose="02040503050406030204" pitchFamily="18" charset="0"/>
                            <a:ea typeface="Cambria Math" panose="02040503050406030204" pitchFamily="18" charset="0"/>
                            <a:cs typeface="Calibri" panose="020F0502020204030204" pitchFamily="34" charset="0"/>
                          </a:rPr>
                          <m:t>𝑥</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𝑦</m:t>
                        </m:r>
                      </m:e>
                    </m:d>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𝑃</m:t>
                    </m:r>
                    <m:d>
                      <m:dPr>
                        <m:ctrlPr>
                          <a:rPr lang="en-CA" b="0" i="1" smtClean="0">
                            <a:latin typeface="Cambria Math" panose="02040503050406030204" pitchFamily="18" charset="0"/>
                            <a:ea typeface="Cambria Math" panose="02040503050406030204" pitchFamily="18" charset="0"/>
                            <a:cs typeface="Calibri" panose="020F0502020204030204" pitchFamily="34" charset="0"/>
                          </a:rPr>
                        </m:ctrlPr>
                      </m:dPr>
                      <m:e>
                        <m:r>
                          <a:rPr lang="en-CA" b="0" i="1" smtClean="0">
                            <a:latin typeface="Cambria Math" panose="02040503050406030204" pitchFamily="18" charset="0"/>
                            <a:ea typeface="Cambria Math" panose="02040503050406030204" pitchFamily="18" charset="0"/>
                            <a:cs typeface="Calibri" panose="020F0502020204030204" pitchFamily="34" charset="0"/>
                          </a:rPr>
                          <m:t>𝑥</m:t>
                        </m:r>
                      </m:e>
                    </m:d>
                    <m:r>
                      <a:rPr lang="en-CA" b="0" i="1" smtClean="0">
                        <a:latin typeface="Cambria Math" panose="02040503050406030204" pitchFamily="18" charset="0"/>
                        <a:ea typeface="Cambria Math" panose="02040503050406030204" pitchFamily="18" charset="0"/>
                        <a:cs typeface="Calibri" panose="020F0502020204030204" pitchFamily="34" charset="0"/>
                      </a:rPr>
                      <m:t>𝑃</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𝑦</m:t>
                    </m:r>
                    <m:r>
                      <a:rPr lang="en-CA" b="0" i="1" smtClean="0">
                        <a:latin typeface="Cambria Math" panose="02040503050406030204" pitchFamily="18" charset="0"/>
                        <a:ea typeface="Cambria Math" panose="02040503050406030204" pitchFamily="18" charset="0"/>
                        <a:cs typeface="Calibri" panose="020F0502020204030204" pitchFamily="34" charset="0"/>
                      </a:rPr>
                      <m:t>)</m:t>
                    </m:r>
                  </m:oMath>
                </a14:m>
                <a:endParaRPr lang="en-CA" b="0" dirty="0">
                  <a:ea typeface="Cambria Math" panose="02040503050406030204" pitchFamily="18" charset="0"/>
                  <a:cs typeface="Calibri" panose="020F0502020204030204" pitchFamily="34" charset="0"/>
                </a:endParaRPr>
              </a:p>
              <a:p>
                <a:pPr marL="0" indent="0">
                  <a:buNone/>
                </a:pPr>
                <a:r>
                  <a:rPr lang="en-CA" b="1" dirty="0">
                    <a:ea typeface="Cambria Math" panose="02040503050406030204" pitchFamily="18" charset="0"/>
                    <a:cs typeface="Calibri" panose="020F0502020204030204" pitchFamily="34" charset="0"/>
                  </a:rPr>
                  <a:t>Conditional probability</a:t>
                </a:r>
                <a:r>
                  <a:rPr lang="en-CA" dirty="0">
                    <a:ea typeface="Cambria Math" panose="02040503050406030204" pitchFamily="18" charset="0"/>
                    <a:cs typeface="Calibri" panose="020F0502020204030204" pitchFamily="34" charset="0"/>
                  </a:rPr>
                  <a:t>: </a:t>
                </a:r>
                <a14:m>
                  <m:oMath xmlns:m="http://schemas.openxmlformats.org/officeDocument/2006/math">
                    <m:r>
                      <a:rPr lang="en-CA" b="0" i="1" smtClean="0">
                        <a:latin typeface="Cambria Math" panose="02040503050406030204" pitchFamily="18" charset="0"/>
                        <a:ea typeface="Cambria Math" panose="02040503050406030204" pitchFamily="18" charset="0"/>
                        <a:cs typeface="Calibri" panose="020F0502020204030204" pitchFamily="34" charset="0"/>
                      </a:rPr>
                      <m:t>𝑃</m:t>
                    </m:r>
                    <m:d>
                      <m:dPr>
                        <m:sepChr m:val="∣"/>
                        <m:ctrlPr>
                          <a:rPr lang="en-CA" b="0" i="1" smtClean="0">
                            <a:latin typeface="Cambria Math" panose="02040503050406030204" pitchFamily="18" charset="0"/>
                            <a:ea typeface="Cambria Math" panose="02040503050406030204" pitchFamily="18" charset="0"/>
                            <a:cs typeface="Calibri" panose="020F0502020204030204" pitchFamily="34" charset="0"/>
                          </a:rPr>
                        </m:ctrlPr>
                      </m:dPr>
                      <m:e>
                        <m:r>
                          <a:rPr lang="en-CA" b="0" i="1" smtClean="0">
                            <a:latin typeface="Cambria Math" panose="02040503050406030204" pitchFamily="18" charset="0"/>
                            <a:ea typeface="Cambria Math" panose="02040503050406030204" pitchFamily="18" charset="0"/>
                            <a:cs typeface="Calibri" panose="020F0502020204030204" pitchFamily="34" charset="0"/>
                          </a:rPr>
                          <m:t>𝑋</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𝑥</m:t>
                        </m:r>
                      </m:e>
                      <m:e>
                        <m:r>
                          <a:rPr lang="en-CA" b="0" i="1" smtClean="0">
                            <a:latin typeface="Cambria Math" panose="02040503050406030204" pitchFamily="18" charset="0"/>
                            <a:ea typeface="Cambria Math" panose="02040503050406030204" pitchFamily="18" charset="0"/>
                            <a:cs typeface="Calibri" panose="020F0502020204030204" pitchFamily="34" charset="0"/>
                          </a:rPr>
                          <m:t>𝑌</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𝑦</m:t>
                        </m:r>
                      </m:e>
                    </m:d>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𝑃</m:t>
                    </m:r>
                    <m:d>
                      <m:dPr>
                        <m:sepChr m:val="∣"/>
                        <m:ctrlPr>
                          <a:rPr lang="en-CA" b="0" i="1" smtClean="0">
                            <a:latin typeface="Cambria Math" panose="02040503050406030204" pitchFamily="18" charset="0"/>
                            <a:ea typeface="Cambria Math" panose="02040503050406030204" pitchFamily="18" charset="0"/>
                            <a:cs typeface="Calibri" panose="020F0502020204030204" pitchFamily="34" charset="0"/>
                          </a:rPr>
                        </m:ctrlPr>
                      </m:dPr>
                      <m:e>
                        <m:r>
                          <a:rPr lang="en-CA" b="0" i="1" smtClean="0">
                            <a:latin typeface="Cambria Math" panose="02040503050406030204" pitchFamily="18" charset="0"/>
                            <a:ea typeface="Cambria Math" panose="02040503050406030204" pitchFamily="18" charset="0"/>
                            <a:cs typeface="Calibri" panose="020F0502020204030204" pitchFamily="34" charset="0"/>
                          </a:rPr>
                          <m:t>𝑥</m:t>
                        </m:r>
                      </m:e>
                      <m:e>
                        <m:r>
                          <a:rPr lang="en-CA" b="0" i="1" smtClean="0">
                            <a:latin typeface="Cambria Math" panose="02040503050406030204" pitchFamily="18" charset="0"/>
                            <a:ea typeface="Cambria Math" panose="02040503050406030204" pitchFamily="18" charset="0"/>
                            <a:cs typeface="Calibri" panose="020F0502020204030204" pitchFamily="34" charset="0"/>
                          </a:rPr>
                          <m:t>𝑦</m:t>
                        </m:r>
                      </m:e>
                    </m:d>
                    <m:r>
                      <a:rPr lang="en-CA"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CA" b="0" i="1" smtClean="0">
                            <a:latin typeface="Cambria Math" panose="02040503050406030204" pitchFamily="18" charset="0"/>
                            <a:ea typeface="Cambria Math" panose="02040503050406030204" pitchFamily="18" charset="0"/>
                            <a:cs typeface="Calibri" panose="020F0502020204030204" pitchFamily="34" charset="0"/>
                          </a:rPr>
                        </m:ctrlPr>
                      </m:fPr>
                      <m:num>
                        <m:r>
                          <a:rPr lang="en-CA" b="0" i="1" smtClean="0">
                            <a:latin typeface="Cambria Math" panose="02040503050406030204" pitchFamily="18" charset="0"/>
                            <a:ea typeface="Cambria Math" panose="02040503050406030204" pitchFamily="18" charset="0"/>
                            <a:cs typeface="Calibri" panose="020F0502020204030204" pitchFamily="34" charset="0"/>
                          </a:rPr>
                          <m:t>𝑃</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𝑥</m:t>
                        </m:r>
                        <m:r>
                          <a:rPr lang="en-CA" b="0" i="1" smtClean="0">
                            <a:latin typeface="Cambria Math" panose="02040503050406030204" pitchFamily="18" charset="0"/>
                            <a:ea typeface="Cambria Math" panose="02040503050406030204" pitchFamily="18" charset="0"/>
                            <a:cs typeface="Calibri" panose="020F0502020204030204" pitchFamily="34" charset="0"/>
                          </a:rPr>
                          <m:t>, </m:t>
                        </m:r>
                        <m:r>
                          <a:rPr lang="en-CA" b="0" i="1" smtClean="0">
                            <a:latin typeface="Cambria Math" panose="02040503050406030204" pitchFamily="18" charset="0"/>
                            <a:ea typeface="Cambria Math" panose="02040503050406030204" pitchFamily="18" charset="0"/>
                            <a:cs typeface="Calibri" panose="020F0502020204030204" pitchFamily="34" charset="0"/>
                          </a:rPr>
                          <m:t>𝑦</m:t>
                        </m:r>
                        <m:r>
                          <a:rPr lang="en-CA" b="0" i="1" smtClean="0">
                            <a:latin typeface="Cambria Math" panose="02040503050406030204" pitchFamily="18" charset="0"/>
                            <a:ea typeface="Cambria Math" panose="02040503050406030204" pitchFamily="18" charset="0"/>
                            <a:cs typeface="Calibri" panose="020F0502020204030204" pitchFamily="34" charset="0"/>
                          </a:rPr>
                          <m:t>)</m:t>
                        </m:r>
                      </m:num>
                      <m:den>
                        <m:r>
                          <a:rPr lang="en-CA" b="0" i="1" smtClean="0">
                            <a:latin typeface="Cambria Math" panose="02040503050406030204" pitchFamily="18" charset="0"/>
                            <a:ea typeface="Cambria Math" panose="02040503050406030204" pitchFamily="18" charset="0"/>
                            <a:cs typeface="Calibri" panose="020F0502020204030204" pitchFamily="34" charset="0"/>
                          </a:rPr>
                          <m:t>𝑃</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𝑦</m:t>
                        </m:r>
                        <m:r>
                          <a:rPr lang="en-CA" b="0" i="1" smtClean="0">
                            <a:latin typeface="Cambria Math" panose="02040503050406030204" pitchFamily="18" charset="0"/>
                            <a:ea typeface="Cambria Math" panose="02040503050406030204" pitchFamily="18" charset="0"/>
                            <a:cs typeface="Calibri" panose="020F0502020204030204" pitchFamily="34" charset="0"/>
                          </a:rPr>
                          <m:t>)</m:t>
                        </m:r>
                      </m:den>
                    </m:f>
                  </m:oMath>
                </a14:m>
                <a:endParaRPr lang="en-CA" b="0" dirty="0">
                  <a:ea typeface="Cambria Math" panose="02040503050406030204" pitchFamily="18" charset="0"/>
                  <a:cs typeface="Calibri" panose="020F0502020204030204" pitchFamily="34" charset="0"/>
                </a:endParaRPr>
              </a:p>
              <a:p>
                <a:pPr marL="0" indent="0">
                  <a:buNone/>
                </a:pPr>
                <a:r>
                  <a:rPr lang="en-CA" dirty="0">
                    <a:ea typeface="Cambria Math" panose="02040503050406030204" pitchFamily="18" charset="0"/>
                    <a:cs typeface="Calibri" panose="020F0502020204030204" pitchFamily="34" charset="0"/>
                  </a:rPr>
                  <a:t>      </a:t>
                </a:r>
                <a14:m>
                  <m:oMath xmlns:m="http://schemas.openxmlformats.org/officeDocument/2006/math">
                    <m:r>
                      <a:rPr lang="en-CA" i="1">
                        <a:latin typeface="Cambria Math" panose="02040503050406030204" pitchFamily="18" charset="0"/>
                        <a:ea typeface="Cambria Math" panose="02040503050406030204" pitchFamily="18" charset="0"/>
                        <a:cs typeface="Calibri" panose="020F0502020204030204" pitchFamily="34" charset="0"/>
                      </a:rPr>
                      <m:t>𝑋</m:t>
                    </m:r>
                  </m:oMath>
                </a14:m>
                <a:r>
                  <a:rPr lang="en-CA" dirty="0">
                    <a:ea typeface="Cambria Math" panose="02040503050406030204" pitchFamily="18" charset="0"/>
                    <a:cs typeface="Calibri" panose="020F0502020204030204" pitchFamily="34" charset="0"/>
                  </a:rPr>
                  <a:t> and </a:t>
                </a:r>
                <a14:m>
                  <m:oMath xmlns:m="http://schemas.openxmlformats.org/officeDocument/2006/math">
                    <m:r>
                      <a:rPr lang="en-CA" i="1">
                        <a:latin typeface="Cambria Math" panose="02040503050406030204" pitchFamily="18" charset="0"/>
                        <a:ea typeface="Cambria Math" panose="02040503050406030204" pitchFamily="18" charset="0"/>
                        <a:cs typeface="Calibri" panose="020F0502020204030204" pitchFamily="34" charset="0"/>
                      </a:rPr>
                      <m:t>𝑌</m:t>
                    </m:r>
                  </m:oMath>
                </a14:m>
                <a:r>
                  <a:rPr lang="en-CA" dirty="0">
                    <a:ea typeface="Cambria Math" panose="02040503050406030204" pitchFamily="18" charset="0"/>
                    <a:cs typeface="Calibri" panose="020F0502020204030204" pitchFamily="34" charset="0"/>
                  </a:rPr>
                  <a:t> are independent </a:t>
                </a:r>
                <a14:m>
                  <m:oMath xmlns:m="http://schemas.openxmlformats.org/officeDocument/2006/math">
                    <m:r>
                      <a:rPr lang="en-CA" i="1" smtClean="0">
                        <a:latin typeface="Cambria Math" panose="02040503050406030204" pitchFamily="18" charset="0"/>
                        <a:ea typeface="Cambria Math" panose="02040503050406030204" pitchFamily="18" charset="0"/>
                        <a:cs typeface="Calibri" panose="020F0502020204030204" pitchFamily="34" charset="0"/>
                      </a:rPr>
                      <m:t>⟺</m:t>
                    </m:r>
                    <m:r>
                      <a:rPr lang="en-CA" i="1">
                        <a:latin typeface="Cambria Math" panose="02040503050406030204" pitchFamily="18" charset="0"/>
                        <a:ea typeface="Cambria Math" panose="02040503050406030204" pitchFamily="18" charset="0"/>
                        <a:cs typeface="Calibri" panose="020F0502020204030204" pitchFamily="34" charset="0"/>
                      </a:rPr>
                      <m:t>𝑃</m:t>
                    </m:r>
                    <m:d>
                      <m:dPr>
                        <m:ctrlPr>
                          <a:rPr lang="en-CA" i="1">
                            <a:latin typeface="Cambria Math" panose="02040503050406030204" pitchFamily="18" charset="0"/>
                            <a:ea typeface="Cambria Math" panose="02040503050406030204" pitchFamily="18" charset="0"/>
                            <a:cs typeface="Calibri" panose="020F0502020204030204" pitchFamily="34" charset="0"/>
                          </a:rPr>
                        </m:ctrlPr>
                      </m:dPr>
                      <m:e>
                        <m:r>
                          <a:rPr lang="en-CA" i="1">
                            <a:latin typeface="Cambria Math" panose="02040503050406030204" pitchFamily="18" charset="0"/>
                            <a:ea typeface="Cambria Math" panose="02040503050406030204" pitchFamily="18" charset="0"/>
                            <a:cs typeface="Calibri" panose="020F0502020204030204" pitchFamily="34" charset="0"/>
                          </a:rPr>
                          <m:t>𝑥</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i="1">
                            <a:latin typeface="Cambria Math" panose="02040503050406030204" pitchFamily="18" charset="0"/>
                            <a:ea typeface="Cambria Math" panose="02040503050406030204" pitchFamily="18" charset="0"/>
                            <a:cs typeface="Calibri" panose="020F0502020204030204" pitchFamily="34" charset="0"/>
                          </a:rPr>
                          <m:t>𝑦</m:t>
                        </m:r>
                      </m:e>
                    </m:d>
                    <m:r>
                      <a:rPr lang="en-CA" i="1">
                        <a:latin typeface="Cambria Math" panose="02040503050406030204" pitchFamily="18" charset="0"/>
                        <a:ea typeface="Cambria Math" panose="02040503050406030204" pitchFamily="18" charset="0"/>
                        <a:cs typeface="Calibri" panose="020F0502020204030204" pitchFamily="34" charset="0"/>
                      </a:rPr>
                      <m:t>=</m:t>
                    </m:r>
                    <m:r>
                      <a:rPr lang="en-CA" i="1">
                        <a:latin typeface="Cambria Math" panose="02040503050406030204" pitchFamily="18" charset="0"/>
                        <a:ea typeface="Cambria Math" panose="02040503050406030204" pitchFamily="18" charset="0"/>
                        <a:cs typeface="Calibri" panose="020F0502020204030204" pitchFamily="34" charset="0"/>
                      </a:rPr>
                      <m:t>𝑃</m:t>
                    </m:r>
                    <m:d>
                      <m:dPr>
                        <m:ctrlPr>
                          <a:rPr lang="en-CA" i="1">
                            <a:latin typeface="Cambria Math" panose="02040503050406030204" pitchFamily="18" charset="0"/>
                            <a:ea typeface="Cambria Math" panose="02040503050406030204" pitchFamily="18" charset="0"/>
                            <a:cs typeface="Calibri" panose="020F0502020204030204" pitchFamily="34" charset="0"/>
                          </a:rPr>
                        </m:ctrlPr>
                      </m:dPr>
                      <m:e>
                        <m:r>
                          <a:rPr lang="en-CA" i="1">
                            <a:latin typeface="Cambria Math" panose="02040503050406030204" pitchFamily="18" charset="0"/>
                            <a:ea typeface="Cambria Math" panose="02040503050406030204" pitchFamily="18" charset="0"/>
                            <a:cs typeface="Calibri" panose="020F0502020204030204" pitchFamily="34" charset="0"/>
                          </a:rPr>
                          <m:t>𝑥</m:t>
                        </m:r>
                      </m:e>
                    </m:d>
                    <m:r>
                      <a:rPr lang="en-CA" i="1">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𝑃</m:t>
                    </m:r>
                    <m:d>
                      <m:dPr>
                        <m:sepChr m:val="∣"/>
                        <m:ctrlPr>
                          <a:rPr lang="en-CA" b="0" i="1" smtClean="0">
                            <a:latin typeface="Cambria Math" panose="02040503050406030204" pitchFamily="18" charset="0"/>
                            <a:ea typeface="Cambria Math" panose="02040503050406030204" pitchFamily="18" charset="0"/>
                            <a:cs typeface="Calibri" panose="020F0502020204030204" pitchFamily="34" charset="0"/>
                          </a:rPr>
                        </m:ctrlPr>
                      </m:dPr>
                      <m:e>
                        <m:r>
                          <a:rPr lang="en-CA" b="0" i="1" smtClean="0">
                            <a:latin typeface="Cambria Math" panose="02040503050406030204" pitchFamily="18" charset="0"/>
                            <a:ea typeface="Cambria Math" panose="02040503050406030204" pitchFamily="18" charset="0"/>
                            <a:cs typeface="Calibri" panose="020F0502020204030204" pitchFamily="34" charset="0"/>
                          </a:rPr>
                          <m:t>𝑦</m:t>
                        </m:r>
                      </m:e>
                      <m:e>
                        <m:r>
                          <a:rPr lang="en-CA" b="0" i="1" smtClean="0">
                            <a:latin typeface="Cambria Math" panose="02040503050406030204" pitchFamily="18" charset="0"/>
                            <a:ea typeface="Cambria Math" panose="02040503050406030204" pitchFamily="18" charset="0"/>
                            <a:cs typeface="Calibri" panose="020F0502020204030204" pitchFamily="34" charset="0"/>
                          </a:rPr>
                          <m:t>𝑥</m:t>
                        </m:r>
                      </m:e>
                    </m:d>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𝑃</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𝑦</m:t>
                    </m:r>
                    <m:r>
                      <a:rPr lang="en-CA" b="0" i="1" smtClean="0">
                        <a:latin typeface="Cambria Math" panose="02040503050406030204" pitchFamily="18" charset="0"/>
                        <a:ea typeface="Cambria Math" panose="02040503050406030204" pitchFamily="18" charset="0"/>
                        <a:cs typeface="Calibri" panose="020F0502020204030204" pitchFamily="34" charset="0"/>
                      </a:rPr>
                      <m:t>)</m:t>
                    </m:r>
                  </m:oMath>
                </a14:m>
                <a:endParaRPr lang="en-CA" dirty="0">
                  <a:ea typeface="Cambria Math" panose="02040503050406030204" pitchFamily="18" charset="0"/>
                  <a:cs typeface="Calibri" panose="020F0502020204030204" pitchFamily="34" charset="0"/>
                </a:endParaRPr>
              </a:p>
              <a:p>
                <a:pPr marL="0" indent="0">
                  <a:buNone/>
                </a:pPr>
                <a:r>
                  <a:rPr lang="en-CA" b="1" dirty="0">
                    <a:ea typeface="Cambria Math" panose="02040503050406030204" pitchFamily="18" charset="0"/>
                    <a:cs typeface="Calibri" panose="020F0502020204030204" pitchFamily="34" charset="0"/>
                  </a:rPr>
                  <a:t>Expectation</a:t>
                </a:r>
                <a:r>
                  <a:rPr lang="en-CA" dirty="0">
                    <a:ea typeface="Cambria Math" panose="02040503050406030204" pitchFamily="18" charset="0"/>
                    <a:cs typeface="Calibri" panose="020F0502020204030204" pitchFamily="34" charset="0"/>
                  </a:rPr>
                  <a:t>:</a:t>
                </a:r>
                <a14:m>
                  <m:oMath xmlns:m="http://schemas.openxmlformats.org/officeDocument/2006/math">
                    <m:r>
                      <a:rPr lang="en-CA" b="0" i="0" smtClean="0">
                        <a:latin typeface="Cambria Math" panose="02040503050406030204" pitchFamily="18" charset="0"/>
                        <a:ea typeface="Cambria Math" panose="02040503050406030204" pitchFamily="18" charset="0"/>
                        <a:cs typeface="Calibri" panose="020F0502020204030204" pitchFamily="34" charset="0"/>
                      </a:rPr>
                      <m:t> </m:t>
                    </m:r>
                    <m:r>
                      <a:rPr lang="en-CA" i="1">
                        <a:latin typeface="Cambria Math" panose="02040503050406030204" pitchFamily="18" charset="0"/>
                        <a:ea typeface="Cambria Math" panose="02040503050406030204" pitchFamily="18" charset="0"/>
                        <a:cs typeface="Calibri" panose="020F0502020204030204" pitchFamily="34" charset="0"/>
                      </a:rPr>
                      <m:t>𝔼</m:t>
                    </m:r>
                    <m:d>
                      <m:dPr>
                        <m:begChr m:val="["/>
                        <m:endChr m:val="]"/>
                        <m:ctrlPr>
                          <a:rPr lang="en-CA" i="1">
                            <a:latin typeface="Cambria Math" panose="02040503050406030204" pitchFamily="18" charset="0"/>
                            <a:ea typeface="Cambria Math" panose="02040503050406030204" pitchFamily="18" charset="0"/>
                            <a:cs typeface="Calibri" panose="020F0502020204030204" pitchFamily="34" charset="0"/>
                          </a:rPr>
                        </m:ctrlPr>
                      </m:dPr>
                      <m:e>
                        <m:r>
                          <a:rPr lang="en-CA" i="1">
                            <a:latin typeface="Cambria Math" panose="02040503050406030204" pitchFamily="18" charset="0"/>
                            <a:ea typeface="Cambria Math" panose="02040503050406030204" pitchFamily="18" charset="0"/>
                            <a:cs typeface="Calibri" panose="020F0502020204030204" pitchFamily="34" charset="0"/>
                          </a:rPr>
                          <m:t>𝑋</m:t>
                        </m:r>
                      </m:e>
                    </m:d>
                    <m:r>
                      <a:rPr lang="en-CA" i="1">
                        <a:latin typeface="Cambria Math" panose="02040503050406030204" pitchFamily="18" charset="0"/>
                        <a:ea typeface="Cambria Math" panose="02040503050406030204" pitchFamily="18" charset="0"/>
                        <a:cs typeface="Calibri" panose="020F0502020204030204" pitchFamily="34" charset="0"/>
                      </a:rPr>
                      <m:t>=</m:t>
                    </m:r>
                    <m:sSub>
                      <m:sSubPr>
                        <m:ctrlPr>
                          <a:rPr lang="en-CA" b="0" i="1" smtClean="0">
                            <a:latin typeface="Cambria Math" panose="02040503050406030204" pitchFamily="18" charset="0"/>
                            <a:ea typeface="Cambria Math" panose="02040503050406030204" pitchFamily="18" charset="0"/>
                            <a:cs typeface="Calibri" panose="020F0502020204030204" pitchFamily="34" charset="0"/>
                          </a:rPr>
                        </m:ctrlPr>
                      </m:sSubPr>
                      <m:e>
                        <m:r>
                          <a:rPr lang="en-CA" b="0" i="1" smtClean="0">
                            <a:latin typeface="Cambria Math" panose="02040503050406030204" pitchFamily="18" charset="0"/>
                            <a:ea typeface="Cambria Math" panose="02040503050406030204" pitchFamily="18" charset="0"/>
                            <a:cs typeface="Calibri" panose="020F0502020204030204" pitchFamily="34" charset="0"/>
                          </a:rPr>
                          <m:t>𝔼</m:t>
                        </m:r>
                      </m:e>
                      <m:sub>
                        <m:r>
                          <a:rPr lang="en-CA" b="0" i="1" smtClean="0">
                            <a:latin typeface="Cambria Math" panose="02040503050406030204" pitchFamily="18" charset="0"/>
                            <a:ea typeface="Cambria Math" panose="02040503050406030204" pitchFamily="18" charset="0"/>
                            <a:cs typeface="Calibri" panose="020F0502020204030204" pitchFamily="34" charset="0"/>
                          </a:rPr>
                          <m:t>𝑥</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𝑃</m:t>
                        </m:r>
                      </m:sub>
                    </m:sSub>
                    <m:d>
                      <m:dPr>
                        <m:begChr m:val="["/>
                        <m:endChr m:val="]"/>
                        <m:ctrlPr>
                          <a:rPr lang="en-CA" b="0" i="1" smtClean="0">
                            <a:latin typeface="Cambria Math" panose="02040503050406030204" pitchFamily="18" charset="0"/>
                            <a:ea typeface="Cambria Math" panose="02040503050406030204" pitchFamily="18" charset="0"/>
                            <a:cs typeface="Calibri" panose="020F0502020204030204" pitchFamily="34" charset="0"/>
                          </a:rPr>
                        </m:ctrlPr>
                      </m:dPr>
                      <m:e>
                        <m:r>
                          <a:rPr lang="en-CA" b="0" i="1" smtClean="0">
                            <a:latin typeface="Cambria Math" panose="02040503050406030204" pitchFamily="18" charset="0"/>
                            <a:ea typeface="Cambria Math" panose="02040503050406030204" pitchFamily="18" charset="0"/>
                            <a:cs typeface="Calibri" panose="020F0502020204030204" pitchFamily="34" charset="0"/>
                          </a:rPr>
                          <m:t>𝑥</m:t>
                        </m:r>
                      </m:e>
                    </m:d>
                    <m:r>
                      <a:rPr lang="en-CA" b="0" i="1" smtClean="0">
                        <a:latin typeface="Cambria Math" panose="02040503050406030204" pitchFamily="18" charset="0"/>
                        <a:ea typeface="Cambria Math" panose="02040503050406030204" pitchFamily="18" charset="0"/>
                        <a:cs typeface="Calibri" panose="020F0502020204030204" pitchFamily="34" charset="0"/>
                      </a:rPr>
                      <m:t>=</m:t>
                    </m:r>
                    <m:nary>
                      <m:naryPr>
                        <m:chr m:val="∑"/>
                        <m:supHide m:val="on"/>
                        <m:ctrlPr>
                          <a:rPr lang="en-CA" b="0" i="1" smtClean="0">
                            <a:latin typeface="Cambria Math" panose="02040503050406030204" pitchFamily="18" charset="0"/>
                            <a:ea typeface="Cambria Math" panose="02040503050406030204" pitchFamily="18" charset="0"/>
                            <a:cs typeface="Calibri" panose="020F0502020204030204" pitchFamily="34" charset="0"/>
                          </a:rPr>
                        </m:ctrlPr>
                      </m:naryPr>
                      <m:sub>
                        <m:r>
                          <a:rPr lang="en-CA" b="0" i="1" smtClean="0">
                            <a:latin typeface="Cambria Math" panose="02040503050406030204" pitchFamily="18" charset="0"/>
                            <a:ea typeface="Cambria Math" panose="02040503050406030204" pitchFamily="18" charset="0"/>
                            <a:cs typeface="Calibri" panose="020F0502020204030204" pitchFamily="34" charset="0"/>
                          </a:rPr>
                          <m:t>𝑥</m:t>
                        </m:r>
                      </m:sub>
                      <m:sup/>
                      <m:e>
                        <m:r>
                          <a:rPr lang="en-CA" b="0" i="1" smtClean="0">
                            <a:latin typeface="Cambria Math" panose="02040503050406030204" pitchFamily="18" charset="0"/>
                            <a:ea typeface="Cambria Math" panose="02040503050406030204" pitchFamily="18" charset="0"/>
                            <a:cs typeface="Calibri" panose="020F0502020204030204" pitchFamily="34" charset="0"/>
                          </a:rPr>
                          <m:t>𝑥</m:t>
                        </m:r>
                        <m:r>
                          <a:rPr lang="en-CA" b="0" i="1" smtClean="0">
                            <a:latin typeface="Cambria Math" panose="02040503050406030204" pitchFamily="18" charset="0"/>
                            <a:ea typeface="Cambria Math" panose="02040503050406030204" pitchFamily="18" charset="0"/>
                            <a:cs typeface="Calibri" panose="020F0502020204030204" pitchFamily="34" charset="0"/>
                          </a:rPr>
                          <m:t> </m:t>
                        </m:r>
                        <m:r>
                          <a:rPr lang="en-CA" b="0" i="1" smtClean="0">
                            <a:latin typeface="Cambria Math" panose="02040503050406030204" pitchFamily="18" charset="0"/>
                            <a:ea typeface="Cambria Math" panose="02040503050406030204" pitchFamily="18" charset="0"/>
                            <a:cs typeface="Calibri" panose="020F0502020204030204" pitchFamily="34" charset="0"/>
                          </a:rPr>
                          <m:t>𝑃</m:t>
                        </m:r>
                        <m:r>
                          <a:rPr lang="en-CA" b="0" i="1" smtClean="0">
                            <a:latin typeface="Cambria Math" panose="02040503050406030204" pitchFamily="18" charset="0"/>
                            <a:ea typeface="Cambria Math" panose="02040503050406030204" pitchFamily="18" charset="0"/>
                            <a:cs typeface="Calibri" panose="020F0502020204030204" pitchFamily="34" charset="0"/>
                          </a:rPr>
                          <m:t>(</m:t>
                        </m:r>
                        <m:r>
                          <a:rPr lang="en-CA" b="0" i="1" smtClean="0">
                            <a:latin typeface="Cambria Math" panose="02040503050406030204" pitchFamily="18" charset="0"/>
                            <a:ea typeface="Cambria Math" panose="02040503050406030204" pitchFamily="18" charset="0"/>
                            <a:cs typeface="Calibri" panose="020F0502020204030204" pitchFamily="34" charset="0"/>
                          </a:rPr>
                          <m:t>𝑥</m:t>
                        </m:r>
                        <m:r>
                          <a:rPr lang="en-CA" b="0" i="1" smtClean="0">
                            <a:latin typeface="Cambria Math" panose="02040503050406030204" pitchFamily="18" charset="0"/>
                            <a:ea typeface="Cambria Math" panose="02040503050406030204" pitchFamily="18" charset="0"/>
                            <a:cs typeface="Calibri" panose="020F0502020204030204" pitchFamily="34" charset="0"/>
                          </a:rPr>
                          <m:t>)</m:t>
                        </m:r>
                      </m:e>
                    </m:nary>
                  </m:oMath>
                </a14:m>
                <a:endParaRPr lang="en-CA"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7D1D791-5B74-FBCF-9556-F85E5855B2FB}"/>
                  </a:ext>
                </a:extLst>
              </p:cNvPr>
              <p:cNvSpPr>
                <a:spLocks noGrp="1" noRot="1" noChangeAspect="1" noMove="1" noResize="1" noEditPoints="1" noAdjustHandles="1" noChangeArrowheads="1" noChangeShapeType="1" noTextEdit="1"/>
              </p:cNvSpPr>
              <p:nvPr>
                <p:ph idx="1"/>
              </p:nvPr>
            </p:nvSpPr>
            <p:spPr>
              <a:blipFill>
                <a:blip r:embed="rId2"/>
                <a:stretch>
                  <a:fillRect l="-803" t="-847" b="-5569"/>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DC58976E-F38B-8D62-80BA-C75F8D57395D}"/>
              </a:ext>
            </a:extLst>
          </p:cNvPr>
          <p:cNvSpPr>
            <a:spLocks noGrp="1"/>
          </p:cNvSpPr>
          <p:nvPr>
            <p:ph type="sldNum" sz="quarter" idx="12"/>
          </p:nvPr>
        </p:nvSpPr>
        <p:spPr/>
        <p:txBody>
          <a:bodyPr/>
          <a:lstStyle/>
          <a:p>
            <a:fld id="{A36FF760-4833-4FC2-9C74-46CD274694B2}" type="slidenum">
              <a:rPr lang="en-CA" smtClean="0"/>
              <a:pPr/>
              <a:t>30</a:t>
            </a:fld>
            <a:endParaRPr lang="en-CA"/>
          </a:p>
        </p:txBody>
      </p:sp>
    </p:spTree>
    <p:extLst>
      <p:ext uri="{BB962C8B-B14F-4D97-AF65-F5344CB8AC3E}">
        <p14:creationId xmlns:p14="http://schemas.microsoft.com/office/powerpoint/2010/main" val="58165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C6F36-E736-06BC-81AA-D07918A938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12EF5-641A-5081-CE9E-C8BEE8CC680B}"/>
              </a:ext>
            </a:extLst>
          </p:cNvPr>
          <p:cNvSpPr>
            <a:spLocks noGrp="1"/>
          </p:cNvSpPr>
          <p:nvPr>
            <p:ph type="title"/>
          </p:nvPr>
        </p:nvSpPr>
        <p:spPr/>
        <p:txBody>
          <a:bodyPr/>
          <a:lstStyle/>
          <a:p>
            <a:r>
              <a:rPr lang="en-CA" dirty="0"/>
              <a:t>Finding the Optimum of a Function</a:t>
            </a:r>
          </a:p>
        </p:txBody>
      </p:sp>
      <p:pic>
        <p:nvPicPr>
          <p:cNvPr id="6" name="Content Placeholder 5">
            <a:extLst>
              <a:ext uri="{FF2B5EF4-FFF2-40B4-BE49-F238E27FC236}">
                <a16:creationId xmlns:a16="http://schemas.microsoft.com/office/drawing/2014/main" id="{8259A1B8-2F68-FACD-E403-34F34E883EA4}"/>
              </a:ext>
            </a:extLst>
          </p:cNvPr>
          <p:cNvPicPr>
            <a:picLocks noGrp="1" noChangeAspect="1"/>
          </p:cNvPicPr>
          <p:nvPr>
            <p:ph idx="1"/>
          </p:nvPr>
        </p:nvPicPr>
        <p:blipFill>
          <a:blip r:embed="rId2"/>
          <a:srcRect t="1901"/>
          <a:stretch>
            <a:fillRect/>
          </a:stretch>
        </p:blipFill>
        <p:spPr>
          <a:xfrm>
            <a:off x="281807" y="2733896"/>
            <a:ext cx="5347824" cy="4008839"/>
          </a:xfrm>
          <a:prstGeom prst="rect">
            <a:avLst/>
          </a:prstGeom>
        </p:spPr>
      </p:pic>
      <p:sp>
        <p:nvSpPr>
          <p:cNvPr id="4" name="Slide Number Placeholder 3">
            <a:extLst>
              <a:ext uri="{FF2B5EF4-FFF2-40B4-BE49-F238E27FC236}">
                <a16:creationId xmlns:a16="http://schemas.microsoft.com/office/drawing/2014/main" id="{4031B78A-C9CF-20C1-94CB-01B1074B9655}"/>
              </a:ext>
            </a:extLst>
          </p:cNvPr>
          <p:cNvSpPr>
            <a:spLocks noGrp="1"/>
          </p:cNvSpPr>
          <p:nvPr>
            <p:ph type="sldNum" sz="quarter" idx="12"/>
          </p:nvPr>
        </p:nvSpPr>
        <p:spPr/>
        <p:txBody>
          <a:bodyPr/>
          <a:lstStyle/>
          <a:p>
            <a:fld id="{A36FF760-4833-4FC2-9C74-46CD274694B2}" type="slidenum">
              <a:rPr lang="en-CA" smtClean="0"/>
              <a:pPr/>
              <a:t>31</a:t>
            </a:fld>
            <a:endParaRPr lang="en-CA"/>
          </a:p>
        </p:txBody>
      </p:sp>
      <p:pic>
        <p:nvPicPr>
          <p:cNvPr id="8" name="Picture 7">
            <a:extLst>
              <a:ext uri="{FF2B5EF4-FFF2-40B4-BE49-F238E27FC236}">
                <a16:creationId xmlns:a16="http://schemas.microsoft.com/office/drawing/2014/main" id="{0C9399EE-1843-68C4-9EBC-356679F19A96}"/>
              </a:ext>
            </a:extLst>
          </p:cNvPr>
          <p:cNvPicPr>
            <a:picLocks noChangeAspect="1"/>
          </p:cNvPicPr>
          <p:nvPr/>
        </p:nvPicPr>
        <p:blipFill>
          <a:blip r:embed="rId3"/>
          <a:srcRect t="2197"/>
          <a:stretch>
            <a:fillRect/>
          </a:stretch>
        </p:blipFill>
        <p:spPr>
          <a:xfrm>
            <a:off x="7163802" y="2733896"/>
            <a:ext cx="3760494" cy="3788177"/>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EE95E844-283D-8F2D-ABF3-8189098795E2}"/>
                  </a:ext>
                </a:extLst>
              </p:cNvPr>
              <p:cNvSpPr txBox="1">
                <a:spLocks/>
              </p:cNvSpPr>
              <p:nvPr/>
            </p:nvSpPr>
            <p:spPr>
              <a:xfrm>
                <a:off x="404751" y="1325562"/>
                <a:ext cx="11382498" cy="50307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300"/>
                  </a:spcAft>
                  <a:buFont typeface="Arial" panose="020B0604020202020204" pitchFamily="34" charset="0"/>
                  <a:buChar char="•"/>
                  <a:defRPr sz="2400" kern="1200">
                    <a:solidFill>
                      <a:schemeClr val="tx1"/>
                    </a:solidFill>
                    <a:latin typeface="Nunito" pitchFamily="2" charset="0"/>
                    <a:ea typeface="+mn-ea"/>
                    <a:cs typeface="+mn-cs"/>
                  </a:defRPr>
                </a:lvl1pPr>
                <a:lvl2pPr marL="685800" indent="-228600" algn="l" defTabSz="914400" rtl="0" eaLnBrk="1" latinLnBrk="0" hangingPunct="1">
                  <a:lnSpc>
                    <a:spcPct val="100000"/>
                  </a:lnSpc>
                  <a:spcBef>
                    <a:spcPts val="500"/>
                  </a:spcBef>
                  <a:spcAft>
                    <a:spcPts val="300"/>
                  </a:spcAft>
                  <a:buFont typeface="Arial" panose="020B0604020202020204" pitchFamily="34" charset="0"/>
                  <a:buChar char="•"/>
                  <a:defRPr sz="2000" kern="1200">
                    <a:solidFill>
                      <a:schemeClr val="tx1"/>
                    </a:solidFill>
                    <a:latin typeface="Nunito" pitchFamily="2" charset="0"/>
                    <a:ea typeface="+mn-ea"/>
                    <a:cs typeface="+mn-cs"/>
                  </a:defRPr>
                </a:lvl2pPr>
                <a:lvl3pPr marL="1143000" indent="-228600" algn="l" defTabSz="914400" rtl="0" eaLnBrk="1" latinLnBrk="0" hangingPunct="1">
                  <a:lnSpc>
                    <a:spcPct val="100000"/>
                  </a:lnSpc>
                  <a:spcBef>
                    <a:spcPts val="500"/>
                  </a:spcBef>
                  <a:spcAft>
                    <a:spcPts val="300"/>
                  </a:spcAft>
                  <a:buFont typeface="Arial" panose="020B0604020202020204" pitchFamily="34" charset="0"/>
                  <a:buChar char="•"/>
                  <a:defRPr sz="1800" kern="1200">
                    <a:solidFill>
                      <a:schemeClr val="tx1"/>
                    </a:solidFill>
                    <a:latin typeface="Nunito" pitchFamily="2" charset="0"/>
                    <a:ea typeface="+mn-ea"/>
                    <a:cs typeface="+mn-cs"/>
                  </a:defRPr>
                </a:lvl3pPr>
                <a:lvl4pPr marL="1600200" indent="-228600" algn="l" defTabSz="914400" rtl="0" eaLnBrk="1" latinLnBrk="0" hangingPunct="1">
                  <a:lnSpc>
                    <a:spcPct val="100000"/>
                  </a:lnSpc>
                  <a:spcBef>
                    <a:spcPts val="500"/>
                  </a:spcBef>
                  <a:spcAft>
                    <a:spcPts val="300"/>
                  </a:spcAft>
                  <a:buFont typeface="Arial" panose="020B0604020202020204" pitchFamily="34" charset="0"/>
                  <a:buChar char="•"/>
                  <a:defRPr sz="1600" kern="1200">
                    <a:solidFill>
                      <a:schemeClr val="tx1"/>
                    </a:solidFill>
                    <a:latin typeface="Nunito" pitchFamily="2" charset="0"/>
                    <a:ea typeface="+mn-ea"/>
                    <a:cs typeface="+mn-cs"/>
                  </a:defRPr>
                </a:lvl4pPr>
                <a:lvl5pPr marL="2057400" indent="-228600" algn="l" defTabSz="914400" rtl="0" eaLnBrk="1" latinLnBrk="0" hangingPunct="1">
                  <a:lnSpc>
                    <a:spcPct val="100000"/>
                  </a:lnSpc>
                  <a:spcBef>
                    <a:spcPts val="500"/>
                  </a:spcBef>
                  <a:spcAft>
                    <a:spcPts val="300"/>
                  </a:spcAft>
                  <a:buFont typeface="Arial" panose="020B0604020202020204" pitchFamily="34" charset="0"/>
                  <a:buChar char="•"/>
                  <a:defRPr sz="16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ea typeface="Cambria Math" panose="02040503050406030204" pitchFamily="18" charset="0"/>
                  </a:rPr>
                  <a:t>Find the minimum of a convex function </a:t>
                </a:r>
                <a14:m>
                  <m:oMath xmlns:m="http://schemas.openxmlformats.org/officeDocument/2006/math">
                    <m:r>
                      <a:rPr lang="en-CA" b="0" i="1" smtClean="0">
                        <a:latin typeface="Cambria Math" panose="02040503050406030204" pitchFamily="18" charset="0"/>
                        <a:ea typeface="Cambria Math" panose="02040503050406030204" pitchFamily="18" charset="0"/>
                      </a:rPr>
                      <m:t>ℒ</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𝑤</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𝑋</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𝑦</m:t>
                        </m:r>
                      </m:e>
                    </m:d>
                    <m:r>
                      <a:rPr lang="en-CA" b="0" i="1" smtClean="0">
                        <a:latin typeface="Cambria Math" panose="02040503050406030204" pitchFamily="18" charset="0"/>
                        <a:ea typeface="Cambria Math" panose="02040503050406030204" pitchFamily="18" charset="0"/>
                      </a:rPr>
                      <m:t>.</m:t>
                    </m:r>
                  </m:oMath>
                </a14:m>
                <a:endParaRPr lang="en-CA" dirty="0">
                  <a:ea typeface="Cambria Math" panose="02040503050406030204" pitchFamily="18" charset="0"/>
                </a:endParaRPr>
              </a:p>
              <a:p>
                <a:pPr marL="0" indent="0">
                  <a:buFont typeface="Arial" panose="020B0604020202020204" pitchFamily="34" charset="0"/>
                  <a:buNone/>
                </a:pPr>
                <a:r>
                  <a:rPr lang="en-CA" dirty="0">
                    <a:ea typeface="Cambria Math" panose="02040503050406030204" pitchFamily="18" charset="0"/>
                  </a:rPr>
                  <a:t>Gradient descent: </a:t>
                </a:r>
                <a14:m>
                  <m:oMath xmlns:m="http://schemas.openxmlformats.org/officeDocument/2006/math">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𝑤</m:t>
                        </m:r>
                      </m:e>
                      <m:sup>
                        <m:r>
                          <a:rPr lang="en-CA" b="0" i="1" smtClean="0">
                            <a:latin typeface="Cambria Math" panose="02040503050406030204" pitchFamily="18" charset="0"/>
                            <a:ea typeface="Cambria Math" panose="02040503050406030204" pitchFamily="18" charset="0"/>
                          </a:rPr>
                          <m:t>′</m:t>
                        </m:r>
                      </m:sup>
                    </m:s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𝑤</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𝜂</m:t>
                    </m:r>
                    <m:sSub>
                      <m:sSubPr>
                        <m:ctrlPr>
                          <a:rPr lang="en-CA" b="0" i="1" smtClean="0">
                            <a:latin typeface="Cambria Math" panose="02040503050406030204" pitchFamily="18" charset="0"/>
                            <a:ea typeface="Cambria Math" panose="02040503050406030204" pitchFamily="18" charset="0"/>
                          </a:rPr>
                        </m:ctrlPr>
                      </m:sSubPr>
                      <m:e>
                        <m:r>
                          <m:rPr>
                            <m:sty m:val="p"/>
                          </m:rPr>
                          <a:rPr lang="en-CA" b="0" i="0" smtClean="0">
                            <a:latin typeface="Cambria Math" panose="02040503050406030204" pitchFamily="18" charset="0"/>
                            <a:ea typeface="Cambria Math" panose="02040503050406030204" pitchFamily="18" charset="0"/>
                          </a:rPr>
                          <m:t>∇</m:t>
                        </m:r>
                      </m:e>
                      <m:sub>
                        <m:r>
                          <a:rPr lang="en-CA" b="0" i="1" smtClean="0">
                            <a:latin typeface="Cambria Math" panose="02040503050406030204" pitchFamily="18" charset="0"/>
                            <a:ea typeface="Cambria Math" panose="02040503050406030204" pitchFamily="18" charset="0"/>
                          </a:rPr>
                          <m:t>𝑤</m:t>
                        </m:r>
                      </m:sub>
                    </m:sSub>
                    <m:r>
                      <a:rPr lang="en-CA" b="0" i="1" smtClean="0">
                        <a:latin typeface="Cambria Math" panose="02040503050406030204" pitchFamily="18" charset="0"/>
                        <a:ea typeface="Cambria Math" panose="02040503050406030204" pitchFamily="18" charset="0"/>
                      </a:rPr>
                      <m:t>ℒ</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𝑤</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𝑋</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𝑦</m:t>
                        </m:r>
                      </m:e>
                    </m:d>
                    <m:r>
                      <a:rPr lang="en-CA" b="0" i="0"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𝜂</m:t>
                    </m:r>
                  </m:oMath>
                </a14:m>
                <a:r>
                  <a:rPr lang="en-CA" dirty="0">
                    <a:ea typeface="Cambria Math" panose="02040503050406030204" pitchFamily="18" charset="0"/>
                  </a:rPr>
                  <a:t> is the learning rate (“step size”).</a:t>
                </a:r>
              </a:p>
            </p:txBody>
          </p:sp>
        </mc:Choice>
        <mc:Fallback xmlns="">
          <p:sp>
            <p:nvSpPr>
              <p:cNvPr id="9" name="Content Placeholder 2">
                <a:extLst>
                  <a:ext uri="{FF2B5EF4-FFF2-40B4-BE49-F238E27FC236}">
                    <a16:creationId xmlns:a16="http://schemas.microsoft.com/office/drawing/2014/main" id="{EE95E844-283D-8F2D-ABF3-8189098795E2}"/>
                  </a:ext>
                </a:extLst>
              </p:cNvPr>
              <p:cNvSpPr txBox="1">
                <a:spLocks noRot="1" noChangeAspect="1" noMove="1" noResize="1" noEditPoints="1" noAdjustHandles="1" noChangeArrowheads="1" noChangeShapeType="1" noTextEdit="1"/>
              </p:cNvSpPr>
              <p:nvPr/>
            </p:nvSpPr>
            <p:spPr>
              <a:xfrm>
                <a:off x="404751" y="1325562"/>
                <a:ext cx="11382498" cy="5030787"/>
              </a:xfrm>
              <a:prstGeom prst="rect">
                <a:avLst/>
              </a:prstGeom>
              <a:blipFill>
                <a:blip r:embed="rId4"/>
                <a:stretch>
                  <a:fillRect l="-803" t="-847"/>
                </a:stretch>
              </a:blipFill>
            </p:spPr>
            <p:txBody>
              <a:bodyPr/>
              <a:lstStyle/>
              <a:p>
                <a:r>
                  <a:rPr lang="en-CA">
                    <a:noFill/>
                  </a:rPr>
                  <a:t> </a:t>
                </a:r>
              </a:p>
            </p:txBody>
          </p:sp>
        </mc:Fallback>
      </mc:AlternateContent>
      <p:sp>
        <p:nvSpPr>
          <p:cNvPr id="10" name="Rectangle 9">
            <a:extLst>
              <a:ext uri="{FF2B5EF4-FFF2-40B4-BE49-F238E27FC236}">
                <a16:creationId xmlns:a16="http://schemas.microsoft.com/office/drawing/2014/main" id="{362E694A-55A0-D85F-18E1-3585366BE662}"/>
              </a:ext>
            </a:extLst>
          </p:cNvPr>
          <p:cNvSpPr/>
          <p:nvPr/>
        </p:nvSpPr>
        <p:spPr>
          <a:xfrm>
            <a:off x="404751" y="4748733"/>
            <a:ext cx="117763" cy="1383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661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34834-4867-A1F4-EC83-014C25627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5BA171-A8F5-87E1-2E5A-4B4B39EA45C2}"/>
              </a:ext>
            </a:extLst>
          </p:cNvPr>
          <p:cNvSpPr>
            <a:spLocks noGrp="1"/>
          </p:cNvSpPr>
          <p:nvPr>
            <p:ph type="title"/>
          </p:nvPr>
        </p:nvSpPr>
        <p:spPr/>
        <p:txBody>
          <a:bodyPr/>
          <a:lstStyle/>
          <a:p>
            <a:r>
              <a:rPr lang="en-CA" dirty="0"/>
              <a:t>Next</a:t>
            </a:r>
          </a:p>
        </p:txBody>
      </p:sp>
      <p:sp>
        <p:nvSpPr>
          <p:cNvPr id="4" name="Slide Number Placeholder 3">
            <a:extLst>
              <a:ext uri="{FF2B5EF4-FFF2-40B4-BE49-F238E27FC236}">
                <a16:creationId xmlns:a16="http://schemas.microsoft.com/office/drawing/2014/main" id="{9543AF05-8985-FEEF-8D77-65FFC49ED474}"/>
              </a:ext>
            </a:extLst>
          </p:cNvPr>
          <p:cNvSpPr>
            <a:spLocks noGrp="1"/>
          </p:cNvSpPr>
          <p:nvPr>
            <p:ph type="sldNum" sz="quarter" idx="12"/>
          </p:nvPr>
        </p:nvSpPr>
        <p:spPr/>
        <p:txBody>
          <a:bodyPr/>
          <a:lstStyle/>
          <a:p>
            <a:fld id="{A36FF760-4833-4FC2-9C74-46CD274694B2}" type="slidenum">
              <a:rPr lang="en-CA" smtClean="0"/>
              <a:pPr/>
              <a:t>32</a:t>
            </a:fld>
            <a:endParaRPr lang="en-CA"/>
          </a:p>
        </p:txBody>
      </p:sp>
      <p:sp>
        <p:nvSpPr>
          <p:cNvPr id="3" name="Content Placeholder 2">
            <a:extLst>
              <a:ext uri="{FF2B5EF4-FFF2-40B4-BE49-F238E27FC236}">
                <a16:creationId xmlns:a16="http://schemas.microsoft.com/office/drawing/2014/main" id="{BB1C2888-A71A-70CD-5CA1-E2479EEE49B2}"/>
              </a:ext>
            </a:extLst>
          </p:cNvPr>
          <p:cNvSpPr>
            <a:spLocks noGrp="1"/>
          </p:cNvSpPr>
          <p:nvPr>
            <p:ph idx="1"/>
          </p:nvPr>
        </p:nvSpPr>
        <p:spPr>
          <a:xfrm>
            <a:off x="404751" y="1325562"/>
            <a:ext cx="11382498" cy="5030787"/>
          </a:xfrm>
        </p:spPr>
        <p:txBody>
          <a:bodyPr>
            <a:normAutofit/>
          </a:bodyPr>
          <a:lstStyle/>
          <a:p>
            <a:pPr marL="0" indent="0">
              <a:buNone/>
            </a:pPr>
            <a:r>
              <a:rPr lang="en-CA" dirty="0">
                <a:ea typeface="Cambria Math" panose="02040503050406030204" pitchFamily="18" charset="0"/>
              </a:rPr>
              <a:t>Morphology, tokenization, word, </a:t>
            </a:r>
            <a:r>
              <a:rPr lang="en-CA">
                <a:ea typeface="Cambria Math" panose="02040503050406030204" pitchFamily="18" charset="0"/>
              </a:rPr>
              <a:t>subwords</a:t>
            </a:r>
            <a:endParaRPr lang="en-CA" dirty="0">
              <a:ea typeface="Cambria Math" panose="02040503050406030204" pitchFamily="18" charset="0"/>
            </a:endParaRPr>
          </a:p>
        </p:txBody>
      </p:sp>
    </p:spTree>
    <p:extLst>
      <p:ext uri="{BB962C8B-B14F-4D97-AF65-F5344CB8AC3E}">
        <p14:creationId xmlns:p14="http://schemas.microsoft.com/office/powerpoint/2010/main" val="673738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E8B20-428D-61BD-6ECB-F1BA94948388}"/>
            </a:ext>
          </a:extLst>
        </p:cNvPr>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685A46BE-1D5C-23B7-862B-70307EB3FC55}"/>
              </a:ext>
            </a:extLst>
          </p:cNvPr>
          <p:cNvSpPr>
            <a:spLocks noGrp="1"/>
          </p:cNvSpPr>
          <p:nvPr>
            <p:ph type="sldNum" sz="quarter" idx="12"/>
          </p:nvPr>
        </p:nvSpPr>
        <p:spPr/>
        <p:txBody>
          <a:bodyPr/>
          <a:lstStyle/>
          <a:p>
            <a:fld id="{A36FF760-4833-4FC2-9C74-46CD274694B2}" type="slidenum">
              <a:rPr lang="en-CA" smtClean="0"/>
              <a:pPr/>
              <a:t>4</a:t>
            </a:fld>
            <a:endParaRPr lang="en-CA"/>
          </a:p>
        </p:txBody>
      </p:sp>
      <p:sp>
        <p:nvSpPr>
          <p:cNvPr id="6" name="Title 1">
            <a:extLst>
              <a:ext uri="{FF2B5EF4-FFF2-40B4-BE49-F238E27FC236}">
                <a16:creationId xmlns:a16="http://schemas.microsoft.com/office/drawing/2014/main" id="{E83109E2-C8BD-F5F6-D1FB-FD7FD3533440}"/>
              </a:ext>
            </a:extLst>
          </p:cNvPr>
          <p:cNvSpPr>
            <a:spLocks noGrp="1"/>
          </p:cNvSpPr>
          <p:nvPr>
            <p:ph type="title"/>
          </p:nvPr>
        </p:nvSpPr>
        <p:spPr>
          <a:xfrm>
            <a:off x="404813" y="0"/>
            <a:ext cx="11377953" cy="1325563"/>
          </a:xfrm>
        </p:spPr>
        <p:txBody>
          <a:bodyPr wrap="square" lIns="0" tIns="0" rIns="0" bIns="0"/>
          <a:lstStyle/>
          <a:p>
            <a:pPr>
              <a:lnSpc>
                <a:spcPct val="100000"/>
              </a:lnSpc>
            </a:pPr>
            <a:r>
              <a:rPr lang="en-US" altLang="zh-CN" dirty="0"/>
              <a:t>Teaching Assistants</a:t>
            </a:r>
            <a:endParaRPr lang="en-CA" dirty="0"/>
          </a:p>
        </p:txBody>
      </p:sp>
      <p:grpSp>
        <p:nvGrpSpPr>
          <p:cNvPr id="8" name="Group 7">
            <a:extLst>
              <a:ext uri="{FF2B5EF4-FFF2-40B4-BE49-F238E27FC236}">
                <a16:creationId xmlns:a16="http://schemas.microsoft.com/office/drawing/2014/main" id="{FD9EF08F-5F85-03BF-4862-641BB4C31B85}"/>
              </a:ext>
            </a:extLst>
          </p:cNvPr>
          <p:cNvGrpSpPr/>
          <p:nvPr/>
        </p:nvGrpSpPr>
        <p:grpSpPr>
          <a:xfrm>
            <a:off x="7461758" y="1822327"/>
            <a:ext cx="1968695" cy="3204759"/>
            <a:chOff x="2080260" y="1990639"/>
            <a:chExt cx="1655809" cy="2694628"/>
          </a:xfrm>
        </p:grpSpPr>
        <p:pic>
          <p:nvPicPr>
            <p:cNvPr id="2" name="Picture 2">
              <a:extLst>
                <a:ext uri="{FF2B5EF4-FFF2-40B4-BE49-F238E27FC236}">
                  <a16:creationId xmlns:a16="http://schemas.microsoft.com/office/drawing/2014/main" id="{403F38B3-84EF-5AA8-543D-A1E475D24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080260" y="1990639"/>
              <a:ext cx="1655809" cy="16558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7FBC5E-EF16-0609-B8D0-1E5B3838D122}"/>
                </a:ext>
              </a:extLst>
            </p:cNvPr>
            <p:cNvSpPr txBox="1"/>
            <p:nvPr/>
          </p:nvSpPr>
          <p:spPr>
            <a:xfrm>
              <a:off x="2080260" y="3779520"/>
              <a:ext cx="1655809" cy="905747"/>
            </a:xfrm>
            <a:prstGeom prst="rect">
              <a:avLst/>
            </a:prstGeom>
            <a:noFill/>
          </p:spPr>
          <p:txBody>
            <a:bodyPr wrap="square" rtlCol="0">
              <a:spAutoFit/>
            </a:bodyPr>
            <a:lstStyle/>
            <a:p>
              <a:pPr algn="ctr"/>
              <a:r>
                <a:rPr lang="en-CA" sz="2200" dirty="0">
                  <a:latin typeface="Nunito" pitchFamily="2" charset="0"/>
                </a:rPr>
                <a:t>Michael </a:t>
              </a:r>
              <a:r>
                <a:rPr lang="en-CA" sz="2200" dirty="0" err="1">
                  <a:latin typeface="Nunito" pitchFamily="2" charset="0"/>
                </a:rPr>
                <a:t>Ogezi</a:t>
              </a:r>
              <a:endParaRPr lang="en-CA" sz="2200" dirty="0">
                <a:latin typeface="Nunito"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err="1">
                  <a:ln>
                    <a:noFill/>
                  </a:ln>
                  <a:solidFill>
                    <a:prstClr val="black"/>
                  </a:solidFill>
                  <a:effectLst/>
                  <a:uLnTx/>
                  <a:uFillTx/>
                  <a:latin typeface="Nunito" pitchFamily="2" charset="0"/>
                  <a:ea typeface="+mn-ea"/>
                  <a:cs typeface="+mn-cs"/>
                </a:rPr>
                <a:t>mogezi</a:t>
              </a:r>
              <a:r>
                <a:rPr kumimoji="0" lang="en-CA" sz="2000" b="0" i="1" u="none" strike="noStrike" kern="1200" cap="none" spc="0" normalizeH="0" baseline="0" noProof="0" dirty="0">
                  <a:ln>
                    <a:noFill/>
                  </a:ln>
                  <a:solidFill>
                    <a:prstClr val="black"/>
                  </a:solidFill>
                  <a:effectLst/>
                  <a:uLnTx/>
                  <a:uFillTx/>
                  <a:latin typeface="Nunito" pitchFamily="2" charset="0"/>
                  <a:ea typeface="+mn-ea"/>
                  <a:cs typeface="+mn-cs"/>
                </a:rPr>
                <a:t>@</a:t>
              </a:r>
            </a:p>
            <a:p>
              <a:pPr algn="ctr"/>
              <a:endParaRPr lang="en-CA" sz="2200" dirty="0">
                <a:latin typeface="Nunito" pitchFamily="2" charset="0"/>
              </a:endParaRPr>
            </a:p>
          </p:txBody>
        </p:sp>
      </p:grpSp>
      <p:grpSp>
        <p:nvGrpSpPr>
          <p:cNvPr id="10" name="Group 9">
            <a:extLst>
              <a:ext uri="{FF2B5EF4-FFF2-40B4-BE49-F238E27FC236}">
                <a16:creationId xmlns:a16="http://schemas.microsoft.com/office/drawing/2014/main" id="{D08EACF5-B0A3-EB0D-9738-2B7F8EA7A730}"/>
              </a:ext>
            </a:extLst>
          </p:cNvPr>
          <p:cNvGrpSpPr/>
          <p:nvPr/>
        </p:nvGrpSpPr>
        <p:grpSpPr>
          <a:xfrm>
            <a:off x="2757128" y="1822327"/>
            <a:ext cx="1968695" cy="3204759"/>
            <a:chOff x="2080260" y="1990639"/>
            <a:chExt cx="1655809" cy="2694628"/>
          </a:xfrm>
        </p:grpSpPr>
        <p:pic>
          <p:nvPicPr>
            <p:cNvPr id="11" name="Picture 2">
              <a:extLst>
                <a:ext uri="{FF2B5EF4-FFF2-40B4-BE49-F238E27FC236}">
                  <a16:creationId xmlns:a16="http://schemas.microsoft.com/office/drawing/2014/main" id="{9A8B5862-69B3-3A41-F9DC-92F39D721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080260" y="1990639"/>
              <a:ext cx="1655809" cy="16558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81525EF-C0C1-BAF8-34F3-E569541D0D1C}"/>
                </a:ext>
              </a:extLst>
            </p:cNvPr>
            <p:cNvSpPr txBox="1"/>
            <p:nvPr/>
          </p:nvSpPr>
          <p:spPr>
            <a:xfrm>
              <a:off x="2080260" y="3779520"/>
              <a:ext cx="1655809" cy="905747"/>
            </a:xfrm>
            <a:prstGeom prst="rect">
              <a:avLst/>
            </a:prstGeom>
            <a:noFill/>
          </p:spPr>
          <p:txBody>
            <a:bodyPr wrap="square" rtlCol="0">
              <a:spAutoFit/>
            </a:bodyPr>
            <a:lstStyle/>
            <a:p>
              <a:pPr algn="ctr"/>
              <a:r>
                <a:rPr lang="en-CA" sz="2200" dirty="0">
                  <a:latin typeface="Nunito" pitchFamily="2" charset="0"/>
                </a:rPr>
                <a:t>Kath Choi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err="1">
                  <a:ln>
                    <a:noFill/>
                  </a:ln>
                  <a:solidFill>
                    <a:prstClr val="black"/>
                  </a:solidFill>
                  <a:effectLst/>
                  <a:uLnTx/>
                  <a:uFillTx/>
                  <a:latin typeface="Nunito" pitchFamily="2" charset="0"/>
                  <a:ea typeface="+mn-ea"/>
                  <a:cs typeface="+mn-cs"/>
                </a:rPr>
                <a:t>ymchoi</a:t>
              </a:r>
              <a:r>
                <a:rPr kumimoji="0" lang="en-CA" sz="2000" b="0" i="1" u="none" strike="noStrike" kern="1200" cap="none" spc="0" normalizeH="0" baseline="0" noProof="0" dirty="0">
                  <a:ln>
                    <a:noFill/>
                  </a:ln>
                  <a:solidFill>
                    <a:prstClr val="black"/>
                  </a:solidFill>
                  <a:effectLst/>
                  <a:uLnTx/>
                  <a:uFillTx/>
                  <a:latin typeface="Nunito" pitchFamily="2" charset="0"/>
                  <a:ea typeface="+mn-ea"/>
                  <a:cs typeface="+mn-cs"/>
                </a:rPr>
                <a:t>@</a:t>
              </a:r>
            </a:p>
            <a:p>
              <a:pPr algn="ctr"/>
              <a:endParaRPr lang="en-CA" sz="2200" dirty="0">
                <a:latin typeface="Nunito" pitchFamily="2" charset="0"/>
              </a:endParaRPr>
            </a:p>
          </p:txBody>
        </p:sp>
      </p:grpSp>
      <p:grpSp>
        <p:nvGrpSpPr>
          <p:cNvPr id="13" name="Group 12">
            <a:extLst>
              <a:ext uri="{FF2B5EF4-FFF2-40B4-BE49-F238E27FC236}">
                <a16:creationId xmlns:a16="http://schemas.microsoft.com/office/drawing/2014/main" id="{9841226B-29EA-FA5D-4FBE-423261745B98}"/>
              </a:ext>
            </a:extLst>
          </p:cNvPr>
          <p:cNvGrpSpPr/>
          <p:nvPr/>
        </p:nvGrpSpPr>
        <p:grpSpPr>
          <a:xfrm>
            <a:off x="9814071" y="1822327"/>
            <a:ext cx="1968695" cy="3204759"/>
            <a:chOff x="2080260" y="1990639"/>
            <a:chExt cx="1655809" cy="2694628"/>
          </a:xfrm>
        </p:grpSpPr>
        <p:pic>
          <p:nvPicPr>
            <p:cNvPr id="14" name="Picture 2">
              <a:extLst>
                <a:ext uri="{FF2B5EF4-FFF2-40B4-BE49-F238E27FC236}">
                  <a16:creationId xmlns:a16="http://schemas.microsoft.com/office/drawing/2014/main" id="{48D4DB70-DDAC-9F07-98DA-7AE4646E9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080260" y="1990639"/>
              <a:ext cx="1655809" cy="165580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60312D0-58AA-7ACA-7A62-78713B788DB1}"/>
                </a:ext>
              </a:extLst>
            </p:cNvPr>
            <p:cNvSpPr txBox="1"/>
            <p:nvPr/>
          </p:nvSpPr>
          <p:spPr>
            <a:xfrm>
              <a:off x="2080260" y="3779520"/>
              <a:ext cx="1655809" cy="905747"/>
            </a:xfrm>
            <a:prstGeom prst="rect">
              <a:avLst/>
            </a:prstGeom>
            <a:noFill/>
          </p:spPr>
          <p:txBody>
            <a:bodyPr wrap="square" rtlCol="0">
              <a:spAutoFit/>
            </a:bodyPr>
            <a:lstStyle/>
            <a:p>
              <a:pPr algn="ctr"/>
              <a:r>
                <a:rPr lang="en-CA" sz="2200" dirty="0">
                  <a:latin typeface="Nunito" pitchFamily="2" charset="0"/>
                </a:rPr>
                <a:t>Sheng Yao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black"/>
                  </a:solidFill>
                  <a:effectLst/>
                  <a:uLnTx/>
                  <a:uFillTx/>
                  <a:latin typeface="Nunito" pitchFamily="2" charset="0"/>
                  <a:ea typeface="+mn-ea"/>
                  <a:cs typeface="+mn-cs"/>
                </a:rPr>
                <a:t>s57yao@</a:t>
              </a:r>
            </a:p>
            <a:p>
              <a:pPr algn="ctr"/>
              <a:endParaRPr lang="en-CA" sz="2200" dirty="0">
                <a:latin typeface="Nunito" pitchFamily="2" charset="0"/>
              </a:endParaRPr>
            </a:p>
          </p:txBody>
        </p:sp>
      </p:grpSp>
      <p:grpSp>
        <p:nvGrpSpPr>
          <p:cNvPr id="16" name="Group 15">
            <a:extLst>
              <a:ext uri="{FF2B5EF4-FFF2-40B4-BE49-F238E27FC236}">
                <a16:creationId xmlns:a16="http://schemas.microsoft.com/office/drawing/2014/main" id="{339CE65E-C701-C01D-17BC-62EC9C1E64F9}"/>
              </a:ext>
            </a:extLst>
          </p:cNvPr>
          <p:cNvGrpSpPr/>
          <p:nvPr/>
        </p:nvGrpSpPr>
        <p:grpSpPr>
          <a:xfrm>
            <a:off x="5109443" y="1822327"/>
            <a:ext cx="1968695" cy="3204759"/>
            <a:chOff x="2080260" y="1990639"/>
            <a:chExt cx="1655809" cy="2694628"/>
          </a:xfrm>
        </p:grpSpPr>
        <p:pic>
          <p:nvPicPr>
            <p:cNvPr id="17" name="Picture 2">
              <a:extLst>
                <a:ext uri="{FF2B5EF4-FFF2-40B4-BE49-F238E27FC236}">
                  <a16:creationId xmlns:a16="http://schemas.microsoft.com/office/drawing/2014/main" id="{BFF580D7-D6CB-F773-7FF6-693E20B3DE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080260" y="1990639"/>
              <a:ext cx="1655809" cy="165580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9C988B6-B34A-500D-4EA0-EE53DF46B904}"/>
                </a:ext>
              </a:extLst>
            </p:cNvPr>
            <p:cNvSpPr txBox="1"/>
            <p:nvPr/>
          </p:nvSpPr>
          <p:spPr>
            <a:xfrm>
              <a:off x="2080260" y="3779520"/>
              <a:ext cx="1655809" cy="905747"/>
            </a:xfrm>
            <a:prstGeom prst="rect">
              <a:avLst/>
            </a:prstGeom>
            <a:noFill/>
          </p:spPr>
          <p:txBody>
            <a:bodyPr wrap="square" rtlCol="0">
              <a:spAutoFit/>
            </a:bodyPr>
            <a:lstStyle/>
            <a:p>
              <a:pPr algn="ctr"/>
              <a:r>
                <a:rPr lang="en-CA" sz="2200" dirty="0">
                  <a:latin typeface="Nunito" pitchFamily="2" charset="0"/>
                </a:rPr>
                <a:t>Yifan Jiang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err="1">
                  <a:ln>
                    <a:noFill/>
                  </a:ln>
                  <a:solidFill>
                    <a:prstClr val="black"/>
                  </a:solidFill>
                  <a:effectLst/>
                  <a:uLnTx/>
                  <a:uFillTx/>
                  <a:latin typeface="Nunito" pitchFamily="2" charset="0"/>
                  <a:ea typeface="+mn-ea"/>
                  <a:cs typeface="+mn-cs"/>
                </a:rPr>
                <a:t>yifan.jiang</a:t>
              </a:r>
              <a:r>
                <a:rPr kumimoji="0" lang="en-CA" sz="2000" b="0" i="1" u="none" strike="noStrike" kern="1200" cap="none" spc="0" normalizeH="0" baseline="0" noProof="0" dirty="0">
                  <a:ln>
                    <a:noFill/>
                  </a:ln>
                  <a:solidFill>
                    <a:prstClr val="black"/>
                  </a:solidFill>
                  <a:effectLst/>
                  <a:uLnTx/>
                  <a:uFillTx/>
                  <a:latin typeface="Nunito" pitchFamily="2" charset="0"/>
                  <a:ea typeface="+mn-ea"/>
                  <a:cs typeface="+mn-cs"/>
                </a:rPr>
                <a:t>@</a:t>
              </a:r>
            </a:p>
            <a:p>
              <a:pPr algn="ctr"/>
              <a:endParaRPr lang="en-CA" sz="2200" dirty="0">
                <a:latin typeface="Nunito" pitchFamily="2" charset="0"/>
              </a:endParaRPr>
            </a:p>
          </p:txBody>
        </p:sp>
      </p:grpSp>
      <p:grpSp>
        <p:nvGrpSpPr>
          <p:cNvPr id="20" name="Group 19">
            <a:extLst>
              <a:ext uri="{FF2B5EF4-FFF2-40B4-BE49-F238E27FC236}">
                <a16:creationId xmlns:a16="http://schemas.microsoft.com/office/drawing/2014/main" id="{E4BA9320-9908-CCF4-5133-EEE88CBF3EB8}"/>
              </a:ext>
            </a:extLst>
          </p:cNvPr>
          <p:cNvGrpSpPr/>
          <p:nvPr/>
        </p:nvGrpSpPr>
        <p:grpSpPr>
          <a:xfrm>
            <a:off x="404813" y="1822327"/>
            <a:ext cx="1968695" cy="2866205"/>
            <a:chOff x="2080260" y="1990639"/>
            <a:chExt cx="1655809" cy="2409965"/>
          </a:xfrm>
        </p:grpSpPr>
        <p:pic>
          <p:nvPicPr>
            <p:cNvPr id="21" name="Picture 2">
              <a:extLst>
                <a:ext uri="{FF2B5EF4-FFF2-40B4-BE49-F238E27FC236}">
                  <a16:creationId xmlns:a16="http://schemas.microsoft.com/office/drawing/2014/main" id="{DD4594C4-8B0E-4D5F-69F0-CAFAD47374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2080260" y="1990639"/>
              <a:ext cx="1655809" cy="16558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86BEFB5-397A-8664-C029-5B9F9127BD97}"/>
                </a:ext>
              </a:extLst>
            </p:cNvPr>
            <p:cNvSpPr txBox="1"/>
            <p:nvPr/>
          </p:nvSpPr>
          <p:spPr>
            <a:xfrm>
              <a:off x="2080260" y="3779520"/>
              <a:ext cx="1655809" cy="621084"/>
            </a:xfrm>
            <a:prstGeom prst="rect">
              <a:avLst/>
            </a:prstGeom>
            <a:noFill/>
          </p:spPr>
          <p:txBody>
            <a:bodyPr wrap="square" rtlCol="0">
              <a:spAutoFit/>
            </a:bodyPr>
            <a:lstStyle/>
            <a:p>
              <a:pPr algn="ctr"/>
              <a:r>
                <a:rPr lang="en-CA" sz="2200" dirty="0">
                  <a:latin typeface="Nunito" pitchFamily="2" charset="0"/>
                </a:rPr>
                <a:t>Arthur Chen</a:t>
              </a:r>
            </a:p>
            <a:p>
              <a:pPr algn="ctr"/>
              <a:r>
                <a:rPr lang="en-CA" sz="2000" i="1" dirty="0" err="1">
                  <a:latin typeface="Nunito" pitchFamily="2" charset="0"/>
                </a:rPr>
                <a:t>haonan.chen</a:t>
              </a:r>
              <a:r>
                <a:rPr lang="en-CA" sz="2000" i="1" dirty="0">
                  <a:latin typeface="Nunito" pitchFamily="2" charset="0"/>
                </a:rPr>
                <a:t>@</a:t>
              </a:r>
            </a:p>
          </p:txBody>
        </p:sp>
      </p:grpSp>
      <p:sp>
        <p:nvSpPr>
          <p:cNvPr id="23" name="Content Placeholder 3">
            <a:extLst>
              <a:ext uri="{FF2B5EF4-FFF2-40B4-BE49-F238E27FC236}">
                <a16:creationId xmlns:a16="http://schemas.microsoft.com/office/drawing/2014/main" id="{B1E4B69F-4923-DD61-D9EF-9BADB9555719}"/>
              </a:ext>
            </a:extLst>
          </p:cNvPr>
          <p:cNvSpPr>
            <a:spLocks noGrp="1"/>
          </p:cNvSpPr>
          <p:nvPr>
            <p:ph idx="1"/>
          </p:nvPr>
        </p:nvSpPr>
        <p:spPr>
          <a:xfrm>
            <a:off x="404751" y="4935261"/>
            <a:ext cx="11382498" cy="1168360"/>
          </a:xfrm>
        </p:spPr>
        <p:txBody>
          <a:bodyPr>
            <a:normAutofit/>
          </a:bodyPr>
          <a:lstStyle/>
          <a:p>
            <a:r>
              <a:rPr lang="en-CA" altLang="zh-CN" b="1" dirty="0"/>
              <a:t>TA Office </a:t>
            </a:r>
            <a:r>
              <a:rPr lang="en-US" altLang="zh-CN" b="1" dirty="0"/>
              <a:t>Hours: </a:t>
            </a:r>
            <a:r>
              <a:rPr lang="en-US" altLang="zh-CN" dirty="0"/>
              <a:t>To be announced before the assignment due dates.</a:t>
            </a:r>
            <a:endParaRPr lang="en-CA" dirty="0"/>
          </a:p>
          <a:p>
            <a:pPr marL="0" indent="0">
              <a:buNone/>
            </a:pPr>
            <a:endParaRPr lang="en-US" altLang="zh-CN" b="1" dirty="0"/>
          </a:p>
        </p:txBody>
      </p:sp>
    </p:spTree>
    <p:extLst>
      <p:ext uri="{BB962C8B-B14F-4D97-AF65-F5344CB8AC3E}">
        <p14:creationId xmlns:p14="http://schemas.microsoft.com/office/powerpoint/2010/main" val="98599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F43EB-489C-6517-41F9-D24DDA206316}"/>
            </a:ext>
          </a:extLst>
        </p:cNvPr>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DF0773D2-4B27-6031-CC46-0855F4F4BB5F}"/>
              </a:ext>
            </a:extLst>
          </p:cNvPr>
          <p:cNvSpPr>
            <a:spLocks noGrp="1"/>
          </p:cNvSpPr>
          <p:nvPr>
            <p:ph type="sldNum" sz="quarter" idx="12"/>
          </p:nvPr>
        </p:nvSpPr>
        <p:spPr/>
        <p:txBody>
          <a:bodyPr/>
          <a:lstStyle/>
          <a:p>
            <a:fld id="{A36FF760-4833-4FC2-9C74-46CD274694B2}" type="slidenum">
              <a:rPr lang="en-CA" smtClean="0"/>
              <a:pPr/>
              <a:t>5</a:t>
            </a:fld>
            <a:endParaRPr lang="en-CA"/>
          </a:p>
        </p:txBody>
      </p:sp>
      <p:sp>
        <p:nvSpPr>
          <p:cNvPr id="6" name="Title 1">
            <a:extLst>
              <a:ext uri="{FF2B5EF4-FFF2-40B4-BE49-F238E27FC236}">
                <a16:creationId xmlns:a16="http://schemas.microsoft.com/office/drawing/2014/main" id="{60B4C9CB-9C4A-3356-0A34-98ECEEA8A67B}"/>
              </a:ext>
            </a:extLst>
          </p:cNvPr>
          <p:cNvSpPr>
            <a:spLocks noGrp="1"/>
          </p:cNvSpPr>
          <p:nvPr>
            <p:ph type="title"/>
          </p:nvPr>
        </p:nvSpPr>
        <p:spPr>
          <a:xfrm>
            <a:off x="404813" y="0"/>
            <a:ext cx="11377953" cy="1325563"/>
          </a:xfrm>
        </p:spPr>
        <p:txBody>
          <a:bodyPr wrap="square" lIns="0" tIns="0" rIns="0" bIns="0"/>
          <a:lstStyle/>
          <a:p>
            <a:pPr>
              <a:lnSpc>
                <a:spcPct val="100000"/>
              </a:lnSpc>
            </a:pPr>
            <a:r>
              <a:rPr lang="en-US" altLang="zh-CN" dirty="0"/>
              <a:t>Books</a:t>
            </a:r>
            <a:endParaRPr lang="en-CA" dirty="0"/>
          </a:p>
        </p:txBody>
      </p:sp>
      <p:sp>
        <p:nvSpPr>
          <p:cNvPr id="4" name="Content Placeholder 3">
            <a:extLst>
              <a:ext uri="{FF2B5EF4-FFF2-40B4-BE49-F238E27FC236}">
                <a16:creationId xmlns:a16="http://schemas.microsoft.com/office/drawing/2014/main" id="{5D307CF3-FEA6-AC6C-0540-B5643A3439B6}"/>
              </a:ext>
            </a:extLst>
          </p:cNvPr>
          <p:cNvSpPr>
            <a:spLocks noGrp="1"/>
          </p:cNvSpPr>
          <p:nvPr>
            <p:ph idx="1"/>
          </p:nvPr>
        </p:nvSpPr>
        <p:spPr/>
        <p:txBody>
          <a:bodyPr/>
          <a:lstStyle/>
          <a:p>
            <a:pPr marL="0" indent="0">
              <a:buNone/>
            </a:pPr>
            <a:r>
              <a:rPr lang="en-CA" dirty="0"/>
              <a:t>There will be no official textbooks. </a:t>
            </a:r>
            <a:br>
              <a:rPr lang="en-CA" dirty="0"/>
            </a:br>
            <a:r>
              <a:rPr lang="en-CA" dirty="0"/>
              <a:t>However, we recommend the following ones for reference:</a:t>
            </a:r>
          </a:p>
          <a:p>
            <a:pPr marL="0" indent="0">
              <a:buNone/>
            </a:pPr>
            <a:endParaRPr lang="en-CA" sz="1050" dirty="0"/>
          </a:p>
          <a:p>
            <a:r>
              <a:rPr lang="en-US" dirty="0" err="1"/>
              <a:t>Jurafsky</a:t>
            </a:r>
            <a:r>
              <a:rPr lang="en-US" dirty="0"/>
              <a:t> and Martin, Speech and Language Processing, 3rd edition</a:t>
            </a:r>
            <a:br>
              <a:rPr lang="en-US" dirty="0"/>
            </a:br>
            <a:r>
              <a:rPr lang="en-US" dirty="0">
                <a:hlinkClick r:id="rId3"/>
              </a:rPr>
              <a:t>https://web.stanford.edu/~jurafsky/slp3/</a:t>
            </a:r>
            <a:r>
              <a:rPr lang="en-US" dirty="0"/>
              <a:t> </a:t>
            </a:r>
          </a:p>
          <a:p>
            <a:r>
              <a:rPr lang="en-CA" dirty="0"/>
              <a:t>Jacob Eisenstein, Introduction to Natural Language Processing</a:t>
            </a:r>
            <a:br>
              <a:rPr lang="en-CA" dirty="0"/>
            </a:br>
            <a:r>
              <a:rPr lang="en-CA" dirty="0">
                <a:hlinkClick r:id="rId4"/>
              </a:rPr>
              <a:t>https://cseweb.ucsd.edu/~nnakashole/teaching/eisenstein-nov18.pdf</a:t>
            </a:r>
            <a:r>
              <a:rPr lang="en-CA" dirty="0"/>
              <a:t> </a:t>
            </a:r>
          </a:p>
          <a:p>
            <a:r>
              <a:rPr lang="en-US" altLang="zh-CN" dirty="0"/>
              <a:t>Yoav Goldberg. </a:t>
            </a:r>
            <a:r>
              <a:rPr lang="en-US" dirty="0"/>
              <a:t>A Primer on Neural Network Models for Natural Language Processing </a:t>
            </a:r>
            <a:br>
              <a:rPr lang="en-US" dirty="0"/>
            </a:br>
            <a:r>
              <a:rPr lang="en-US" dirty="0">
                <a:hlinkClick r:id="rId5"/>
              </a:rPr>
              <a:t>https://u.cs.biu.ac.il/~yogo/nnlp.pdf</a:t>
            </a:r>
            <a:r>
              <a:rPr lang="en-US" dirty="0"/>
              <a:t> </a:t>
            </a:r>
            <a:endParaRPr lang="en-CA" dirty="0"/>
          </a:p>
          <a:p>
            <a:pPr marL="457200" lvl="1" indent="0">
              <a:buNone/>
            </a:pPr>
            <a:endParaRPr lang="en-CA" dirty="0"/>
          </a:p>
        </p:txBody>
      </p:sp>
    </p:spTree>
    <p:extLst>
      <p:ext uri="{BB962C8B-B14F-4D97-AF65-F5344CB8AC3E}">
        <p14:creationId xmlns:p14="http://schemas.microsoft.com/office/powerpoint/2010/main" val="20994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F28A9-5318-8705-D7A4-6A04C154C740}"/>
            </a:ext>
          </a:extLst>
        </p:cNvPr>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190CFF60-2759-600B-CBD6-08AAD5C0C6C5}"/>
              </a:ext>
            </a:extLst>
          </p:cNvPr>
          <p:cNvSpPr>
            <a:spLocks noGrp="1"/>
          </p:cNvSpPr>
          <p:nvPr>
            <p:ph type="sldNum" sz="quarter" idx="12"/>
          </p:nvPr>
        </p:nvSpPr>
        <p:spPr/>
        <p:txBody>
          <a:bodyPr/>
          <a:lstStyle/>
          <a:p>
            <a:fld id="{A36FF760-4833-4FC2-9C74-46CD274694B2}" type="slidenum">
              <a:rPr lang="en-CA" smtClean="0"/>
              <a:pPr/>
              <a:t>6</a:t>
            </a:fld>
            <a:endParaRPr lang="en-CA"/>
          </a:p>
        </p:txBody>
      </p:sp>
      <p:sp>
        <p:nvSpPr>
          <p:cNvPr id="6" name="Title 1">
            <a:extLst>
              <a:ext uri="{FF2B5EF4-FFF2-40B4-BE49-F238E27FC236}">
                <a16:creationId xmlns:a16="http://schemas.microsoft.com/office/drawing/2014/main" id="{14EF8107-F437-AE29-9087-77F38F9D0189}"/>
              </a:ext>
            </a:extLst>
          </p:cNvPr>
          <p:cNvSpPr>
            <a:spLocks noGrp="1"/>
          </p:cNvSpPr>
          <p:nvPr>
            <p:ph type="title"/>
          </p:nvPr>
        </p:nvSpPr>
        <p:spPr>
          <a:xfrm>
            <a:off x="404813" y="0"/>
            <a:ext cx="11377953" cy="1325563"/>
          </a:xfrm>
        </p:spPr>
        <p:txBody>
          <a:bodyPr wrap="square" lIns="0" tIns="0" rIns="0" bIns="0"/>
          <a:lstStyle/>
          <a:p>
            <a:pPr>
              <a:lnSpc>
                <a:spcPct val="100000"/>
              </a:lnSpc>
            </a:pPr>
            <a:r>
              <a:rPr lang="en-US" altLang="zh-CN" dirty="0"/>
              <a:t>Grade Breakdown</a:t>
            </a:r>
            <a:endParaRPr lang="en-CA" dirty="0"/>
          </a:p>
        </p:txBody>
      </p:sp>
      <p:sp>
        <p:nvSpPr>
          <p:cNvPr id="4" name="Content Placeholder 3">
            <a:extLst>
              <a:ext uri="{FF2B5EF4-FFF2-40B4-BE49-F238E27FC236}">
                <a16:creationId xmlns:a16="http://schemas.microsoft.com/office/drawing/2014/main" id="{CEF0989C-328B-A586-5515-14B93ECA2DE5}"/>
              </a:ext>
            </a:extLst>
          </p:cNvPr>
          <p:cNvSpPr>
            <a:spLocks noGrp="1"/>
          </p:cNvSpPr>
          <p:nvPr>
            <p:ph idx="1"/>
          </p:nvPr>
        </p:nvSpPr>
        <p:spPr>
          <a:xfrm>
            <a:off x="404751" y="1325564"/>
            <a:ext cx="11382498" cy="5323700"/>
          </a:xfrm>
        </p:spPr>
        <p:txBody>
          <a:bodyPr>
            <a:normAutofit/>
          </a:bodyPr>
          <a:lstStyle/>
          <a:p>
            <a:pPr marL="0" indent="0">
              <a:spcAft>
                <a:spcPts val="300"/>
              </a:spcAft>
              <a:buNone/>
            </a:pPr>
            <a:r>
              <a:rPr lang="en-CA" dirty="0"/>
              <a:t>There will be no exams for this course.</a:t>
            </a:r>
          </a:p>
          <a:p>
            <a:pPr>
              <a:lnSpc>
                <a:spcPct val="110000"/>
              </a:lnSpc>
              <a:spcAft>
                <a:spcPts val="300"/>
              </a:spcAft>
            </a:pPr>
            <a:r>
              <a:rPr lang="en-US" altLang="zh-CN" b="1" dirty="0"/>
              <a:t>Assignments (50%, 25% each)</a:t>
            </a:r>
            <a:br>
              <a:rPr lang="en-US" altLang="zh-CN" dirty="0"/>
            </a:br>
            <a:r>
              <a:rPr lang="en-US" altLang="zh-CN" dirty="0"/>
              <a:t>Due on February 9</a:t>
            </a:r>
            <a:r>
              <a:rPr lang="en-US" altLang="zh-CN" baseline="30000" dirty="0"/>
              <a:t>th</a:t>
            </a:r>
            <a:r>
              <a:rPr lang="en-US" altLang="zh-CN" dirty="0"/>
              <a:t> and March 2nd,</a:t>
            </a:r>
            <a:r>
              <a:rPr lang="en-US" altLang="zh-CN" baseline="30000" dirty="0"/>
              <a:t> </a:t>
            </a:r>
            <a:r>
              <a:rPr lang="en-US" altLang="zh-CN" dirty="0"/>
              <a:t>respectively. There will be a major programming practice and some question-answering in each assignment. </a:t>
            </a:r>
          </a:p>
          <a:p>
            <a:pPr>
              <a:lnSpc>
                <a:spcPct val="110000"/>
              </a:lnSpc>
              <a:spcAft>
                <a:spcPts val="300"/>
              </a:spcAft>
            </a:pPr>
            <a:r>
              <a:rPr lang="en-CA" b="1" dirty="0"/>
              <a:t>Course Project (50% for CS 489, 25% for CS 698)</a:t>
            </a:r>
            <a:br>
              <a:rPr lang="en-CA" dirty="0"/>
            </a:br>
            <a:r>
              <a:rPr lang="en-CA" dirty="0"/>
              <a:t>Developing an NLP system for a real-world application. Due on April 6</a:t>
            </a:r>
            <a:r>
              <a:rPr lang="en-CA" baseline="30000" dirty="0"/>
              <a:t>th</a:t>
            </a:r>
            <a:r>
              <a:rPr lang="en-CA" dirty="0"/>
              <a:t>.</a:t>
            </a:r>
            <a:br>
              <a:rPr lang="en-CA" dirty="0"/>
            </a:br>
            <a:r>
              <a:rPr lang="en-CA" dirty="0"/>
              <a:t>Mandatory for passing the course.</a:t>
            </a:r>
          </a:p>
          <a:p>
            <a:pPr lvl="1">
              <a:lnSpc>
                <a:spcPct val="110000"/>
              </a:lnSpc>
              <a:spcAft>
                <a:spcPts val="300"/>
              </a:spcAft>
            </a:pPr>
            <a:r>
              <a:rPr lang="en-CA" b="1" dirty="0"/>
              <a:t>Mid-term check-in (10% for CS 489, 5% for CS 698)</a:t>
            </a:r>
            <a:r>
              <a:rPr lang="en-CA" dirty="0"/>
              <a:t>: Due on February 23</a:t>
            </a:r>
            <a:r>
              <a:rPr lang="en-CA" baseline="30000" dirty="0"/>
              <a:t>rd</a:t>
            </a:r>
            <a:r>
              <a:rPr lang="en-CA" dirty="0"/>
              <a:t>. </a:t>
            </a:r>
          </a:p>
          <a:p>
            <a:pPr>
              <a:lnSpc>
                <a:spcPct val="110000"/>
              </a:lnSpc>
              <a:spcAft>
                <a:spcPts val="300"/>
              </a:spcAft>
            </a:pPr>
            <a:r>
              <a:rPr lang="en-CA" b="1" dirty="0"/>
              <a:t>Individual Project (25% for CS 698 only)</a:t>
            </a:r>
            <a:br>
              <a:rPr lang="en-CA" dirty="0"/>
            </a:br>
            <a:r>
              <a:rPr lang="en-CA" dirty="0"/>
              <a:t>An NLP-related research project of your own choice.</a:t>
            </a:r>
          </a:p>
          <a:p>
            <a:pPr lvl="1">
              <a:lnSpc>
                <a:spcPct val="110000"/>
              </a:lnSpc>
              <a:spcAft>
                <a:spcPts val="300"/>
              </a:spcAft>
            </a:pPr>
            <a:r>
              <a:rPr lang="en-CA" b="1" dirty="0"/>
              <a:t>Project proposal</a:t>
            </a:r>
            <a:r>
              <a:rPr lang="en-CA" dirty="0"/>
              <a:t>: Due on February 23</a:t>
            </a:r>
            <a:r>
              <a:rPr lang="en-CA" baseline="30000" dirty="0"/>
              <a:t>rd</a:t>
            </a:r>
            <a:r>
              <a:rPr lang="en-CA" dirty="0"/>
              <a:t>. Feedback will be made available in a week.</a:t>
            </a:r>
          </a:p>
        </p:txBody>
      </p:sp>
    </p:spTree>
    <p:extLst>
      <p:ext uri="{BB962C8B-B14F-4D97-AF65-F5344CB8AC3E}">
        <p14:creationId xmlns:p14="http://schemas.microsoft.com/office/powerpoint/2010/main" val="341014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44836-6CA6-1CA9-C78E-B9018BEEB06D}"/>
            </a:ext>
          </a:extLst>
        </p:cNvPr>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EC27FB74-FB1D-A32D-B89D-5C033346C0AE}"/>
              </a:ext>
            </a:extLst>
          </p:cNvPr>
          <p:cNvSpPr>
            <a:spLocks noGrp="1"/>
          </p:cNvSpPr>
          <p:nvPr>
            <p:ph type="sldNum" sz="quarter" idx="12"/>
          </p:nvPr>
        </p:nvSpPr>
        <p:spPr/>
        <p:txBody>
          <a:bodyPr/>
          <a:lstStyle/>
          <a:p>
            <a:fld id="{A36FF760-4833-4FC2-9C74-46CD274694B2}" type="slidenum">
              <a:rPr lang="en-CA" smtClean="0"/>
              <a:pPr/>
              <a:t>7</a:t>
            </a:fld>
            <a:endParaRPr lang="en-CA"/>
          </a:p>
        </p:txBody>
      </p:sp>
      <p:sp>
        <p:nvSpPr>
          <p:cNvPr id="6" name="Title 1">
            <a:extLst>
              <a:ext uri="{FF2B5EF4-FFF2-40B4-BE49-F238E27FC236}">
                <a16:creationId xmlns:a16="http://schemas.microsoft.com/office/drawing/2014/main" id="{742B1AE5-F067-3679-8613-226921AAF78C}"/>
              </a:ext>
            </a:extLst>
          </p:cNvPr>
          <p:cNvSpPr>
            <a:spLocks noGrp="1"/>
          </p:cNvSpPr>
          <p:nvPr>
            <p:ph type="title"/>
          </p:nvPr>
        </p:nvSpPr>
        <p:spPr>
          <a:xfrm>
            <a:off x="404813" y="0"/>
            <a:ext cx="11377953" cy="1325563"/>
          </a:xfrm>
        </p:spPr>
        <p:txBody>
          <a:bodyPr wrap="square" lIns="0" tIns="0" rIns="0" bIns="0"/>
          <a:lstStyle/>
          <a:p>
            <a:pPr>
              <a:lnSpc>
                <a:spcPct val="100000"/>
              </a:lnSpc>
            </a:pPr>
            <a:r>
              <a:rPr lang="en-US" altLang="zh-CN" dirty="0"/>
              <a:t>Lateness Policy</a:t>
            </a:r>
            <a:endParaRPr lang="en-CA" dirty="0"/>
          </a:p>
        </p:txBody>
      </p:sp>
      <p:sp>
        <p:nvSpPr>
          <p:cNvPr id="4" name="Content Placeholder 3">
            <a:extLst>
              <a:ext uri="{FF2B5EF4-FFF2-40B4-BE49-F238E27FC236}">
                <a16:creationId xmlns:a16="http://schemas.microsoft.com/office/drawing/2014/main" id="{9F94AAFB-2F2D-A8BE-4CF4-74CC15F9191F}"/>
              </a:ext>
            </a:extLst>
          </p:cNvPr>
          <p:cNvSpPr>
            <a:spLocks noGrp="1"/>
          </p:cNvSpPr>
          <p:nvPr>
            <p:ph idx="1"/>
          </p:nvPr>
        </p:nvSpPr>
        <p:spPr>
          <a:xfrm>
            <a:off x="404751" y="1325563"/>
            <a:ext cx="11382498" cy="5461814"/>
          </a:xfrm>
        </p:spPr>
        <p:txBody>
          <a:bodyPr>
            <a:normAutofit/>
          </a:bodyPr>
          <a:lstStyle/>
          <a:p>
            <a:pPr marL="0" indent="0">
              <a:spcAft>
                <a:spcPts val="300"/>
              </a:spcAft>
              <a:buNone/>
            </a:pPr>
            <a:r>
              <a:rPr lang="en-US" dirty="0"/>
              <a:t>All assignments are due at 11:59 PM Eastern Time (Waterloo time) on the specified due date. </a:t>
            </a:r>
          </a:p>
          <a:p>
            <a:pPr marL="0" indent="0">
              <a:spcAft>
                <a:spcPts val="300"/>
              </a:spcAft>
              <a:buNone/>
            </a:pPr>
            <a:r>
              <a:rPr lang="en-US" dirty="0"/>
              <a:t>A universal 72-hour grace period applies to all assignment and project dues: </a:t>
            </a:r>
          </a:p>
          <a:p>
            <a:pPr lvl="1">
              <a:spcAft>
                <a:spcPts val="300"/>
              </a:spcAft>
            </a:pPr>
            <a:r>
              <a:rPr lang="en-US" dirty="0"/>
              <a:t>Submissions within the grace period will be accepted without penalty. </a:t>
            </a:r>
          </a:p>
          <a:p>
            <a:pPr lvl="1">
              <a:spcAft>
                <a:spcPts val="300"/>
              </a:spcAft>
            </a:pPr>
            <a:r>
              <a:rPr lang="en-US" dirty="0"/>
              <a:t>No additional extensions will be granted beyond the grace period. </a:t>
            </a:r>
          </a:p>
          <a:p>
            <a:pPr>
              <a:spcAft>
                <a:spcPts val="300"/>
              </a:spcAft>
            </a:pPr>
            <a:r>
              <a:rPr lang="en-US" dirty="0"/>
              <a:t>Assignment (excluding the final project) extensions will only be considered in cases of medical emergency, with: </a:t>
            </a:r>
          </a:p>
          <a:p>
            <a:pPr lvl="1">
              <a:spcAft>
                <a:spcPts val="300"/>
              </a:spcAft>
            </a:pPr>
            <a:r>
              <a:rPr lang="en-US" dirty="0"/>
              <a:t>A valid Verification of Illness Form (VIF) submitted, and that </a:t>
            </a:r>
          </a:p>
          <a:p>
            <a:pPr lvl="1">
              <a:spcAft>
                <a:spcPts val="300"/>
              </a:spcAft>
            </a:pPr>
            <a:r>
              <a:rPr lang="en-US" dirty="0"/>
              <a:t>The VIF covers the original due date and the entire grace period. </a:t>
            </a:r>
          </a:p>
          <a:p>
            <a:pPr lvl="1">
              <a:spcAft>
                <a:spcPts val="300"/>
              </a:spcAft>
            </a:pPr>
            <a:r>
              <a:rPr lang="en-US" dirty="0"/>
              <a:t>The extension application must be submitted before the original due date.</a:t>
            </a:r>
          </a:p>
        </p:txBody>
      </p:sp>
    </p:spTree>
    <p:extLst>
      <p:ext uri="{BB962C8B-B14F-4D97-AF65-F5344CB8AC3E}">
        <p14:creationId xmlns:p14="http://schemas.microsoft.com/office/powerpoint/2010/main" val="146324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65E7-D7C8-944F-25EB-4C760C693936}"/>
            </a:ext>
          </a:extLst>
        </p:cNvPr>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9B9AAA22-4C32-0B4F-CB30-348C1F96D845}"/>
              </a:ext>
            </a:extLst>
          </p:cNvPr>
          <p:cNvSpPr>
            <a:spLocks noGrp="1"/>
          </p:cNvSpPr>
          <p:nvPr>
            <p:ph type="sldNum" sz="quarter" idx="12"/>
          </p:nvPr>
        </p:nvSpPr>
        <p:spPr/>
        <p:txBody>
          <a:bodyPr/>
          <a:lstStyle/>
          <a:p>
            <a:fld id="{A36FF760-4833-4FC2-9C74-46CD274694B2}" type="slidenum">
              <a:rPr lang="en-CA" smtClean="0"/>
              <a:pPr/>
              <a:t>8</a:t>
            </a:fld>
            <a:endParaRPr lang="en-CA"/>
          </a:p>
        </p:txBody>
      </p:sp>
      <p:sp>
        <p:nvSpPr>
          <p:cNvPr id="6" name="Title 1">
            <a:extLst>
              <a:ext uri="{FF2B5EF4-FFF2-40B4-BE49-F238E27FC236}">
                <a16:creationId xmlns:a16="http://schemas.microsoft.com/office/drawing/2014/main" id="{152923AE-D191-24AB-B93F-B390B562334D}"/>
              </a:ext>
            </a:extLst>
          </p:cNvPr>
          <p:cNvSpPr>
            <a:spLocks noGrp="1"/>
          </p:cNvSpPr>
          <p:nvPr>
            <p:ph type="title"/>
          </p:nvPr>
        </p:nvSpPr>
        <p:spPr>
          <a:xfrm>
            <a:off x="404813" y="0"/>
            <a:ext cx="11377953" cy="1325563"/>
          </a:xfrm>
        </p:spPr>
        <p:txBody>
          <a:bodyPr wrap="square" lIns="0" tIns="0" rIns="0" bIns="0"/>
          <a:lstStyle/>
          <a:p>
            <a:pPr>
              <a:lnSpc>
                <a:spcPct val="100000"/>
              </a:lnSpc>
            </a:pPr>
            <a:r>
              <a:rPr lang="en-US" altLang="zh-CN" dirty="0"/>
              <a:t>GenAI Policy</a:t>
            </a:r>
            <a:endParaRPr lang="en-CA" dirty="0"/>
          </a:p>
        </p:txBody>
      </p:sp>
      <p:sp>
        <p:nvSpPr>
          <p:cNvPr id="4" name="Content Placeholder 3">
            <a:extLst>
              <a:ext uri="{FF2B5EF4-FFF2-40B4-BE49-F238E27FC236}">
                <a16:creationId xmlns:a16="http://schemas.microsoft.com/office/drawing/2014/main" id="{ED2C49E7-E4BC-F319-04DF-4F0D1B9D198E}"/>
              </a:ext>
            </a:extLst>
          </p:cNvPr>
          <p:cNvSpPr>
            <a:spLocks noGrp="1"/>
          </p:cNvSpPr>
          <p:nvPr>
            <p:ph idx="1"/>
          </p:nvPr>
        </p:nvSpPr>
        <p:spPr/>
        <p:txBody>
          <a:bodyPr/>
          <a:lstStyle/>
          <a:p>
            <a:pPr marL="0" indent="0">
              <a:buNone/>
            </a:pPr>
            <a:r>
              <a:rPr lang="en-US" dirty="0"/>
              <a:t>You may use GenAI tools however you can to assist your learning and growth, but remember these tools can’t be fully trusted and should never replace your own understanding. It is essential to carefully verify the content they generate, especially when working with detailed numbers or using AI to refine your write-ups. </a:t>
            </a:r>
          </a:p>
          <a:p>
            <a:pPr marL="0" indent="0">
              <a:buNone/>
            </a:pPr>
            <a:r>
              <a:rPr lang="en-US" dirty="0"/>
              <a:t>Ultimately, you are fully responsible for the accuracy and integrity of all work you submit in this course.</a:t>
            </a:r>
          </a:p>
        </p:txBody>
      </p:sp>
    </p:spTree>
    <p:extLst>
      <p:ext uri="{BB962C8B-B14F-4D97-AF65-F5344CB8AC3E}">
        <p14:creationId xmlns:p14="http://schemas.microsoft.com/office/powerpoint/2010/main" val="406201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9CA10-1774-9275-D3BC-FDE40EDB4050}"/>
              </a:ext>
            </a:extLst>
          </p:cNvPr>
          <p:cNvSpPr>
            <a:spLocks noGrp="1"/>
          </p:cNvSpPr>
          <p:nvPr>
            <p:ph type="title"/>
          </p:nvPr>
        </p:nvSpPr>
        <p:spPr/>
        <p:txBody>
          <a:bodyPr/>
          <a:lstStyle/>
          <a:p>
            <a:r>
              <a:rPr lang="en-CA" dirty="0"/>
              <a:t>Collaboration and Citation Policy</a:t>
            </a:r>
          </a:p>
        </p:txBody>
      </p:sp>
      <p:sp>
        <p:nvSpPr>
          <p:cNvPr id="3" name="Content Placeholder 2">
            <a:extLst>
              <a:ext uri="{FF2B5EF4-FFF2-40B4-BE49-F238E27FC236}">
                <a16:creationId xmlns:a16="http://schemas.microsoft.com/office/drawing/2014/main" id="{B36A3368-9A07-615A-D7B4-21BEFB32E30C}"/>
              </a:ext>
            </a:extLst>
          </p:cNvPr>
          <p:cNvSpPr>
            <a:spLocks noGrp="1"/>
          </p:cNvSpPr>
          <p:nvPr>
            <p:ph idx="1"/>
          </p:nvPr>
        </p:nvSpPr>
        <p:spPr>
          <a:xfrm>
            <a:off x="404751" y="1325563"/>
            <a:ext cx="11382498" cy="5395912"/>
          </a:xfrm>
        </p:spPr>
        <p:txBody>
          <a:bodyPr/>
          <a:lstStyle/>
          <a:p>
            <a:pPr>
              <a:spcAft>
                <a:spcPts val="300"/>
              </a:spcAft>
            </a:pPr>
            <a:r>
              <a:rPr lang="en-US" b="1" dirty="0"/>
              <a:t>Permitted Collaboration</a:t>
            </a:r>
            <a:r>
              <a:rPr lang="en-US" dirty="0"/>
              <a:t>: Discussion of assignments with fellow students is encouraged, but all submitted work (including code and written solutions) must be completed independently.</a:t>
            </a:r>
          </a:p>
          <a:p>
            <a:pPr>
              <a:spcAft>
                <a:spcPts val="300"/>
              </a:spcAft>
            </a:pPr>
            <a:r>
              <a:rPr lang="en-US" b="1" dirty="0"/>
              <a:t>Citation Requirements</a:t>
            </a:r>
            <a:r>
              <a:rPr lang="en-US" dirty="0"/>
              <a:t>: All external sources must be properly cited, including</a:t>
            </a:r>
          </a:p>
          <a:p>
            <a:pPr lvl="1">
              <a:spcAft>
                <a:spcPts val="300"/>
              </a:spcAft>
            </a:pPr>
            <a:r>
              <a:rPr lang="en-US" dirty="0"/>
              <a:t>Academic references and literature.</a:t>
            </a:r>
          </a:p>
          <a:p>
            <a:pPr lvl="1">
              <a:spcAft>
                <a:spcPts val="300"/>
              </a:spcAft>
            </a:pPr>
            <a:r>
              <a:rPr lang="en-US" dirty="0"/>
              <a:t>Generative AI tools (e.g., ChatGPT) if used beyond grammar check.</a:t>
            </a:r>
          </a:p>
          <a:p>
            <a:pPr lvl="1">
              <a:spcAft>
                <a:spcPts val="300"/>
              </a:spcAft>
            </a:pPr>
            <a:r>
              <a:rPr lang="en-US" dirty="0"/>
              <a:t>Any other resources consulted during assignment completion.</a:t>
            </a:r>
          </a:p>
          <a:p>
            <a:pPr>
              <a:spcAft>
                <a:spcPts val="300"/>
              </a:spcAft>
            </a:pPr>
            <a:r>
              <a:rPr lang="en-US" b="1" dirty="0"/>
              <a:t>Student Responsibilities</a:t>
            </a:r>
            <a:r>
              <a:rPr lang="en-US" dirty="0"/>
              <a:t>:</a:t>
            </a:r>
          </a:p>
          <a:p>
            <a:pPr lvl="1">
              <a:spcAft>
                <a:spcPts val="300"/>
              </a:spcAft>
            </a:pPr>
            <a:r>
              <a:rPr lang="en-US" dirty="0"/>
              <a:t>Verify the accuracy of any AI-generated content.</a:t>
            </a:r>
          </a:p>
          <a:p>
            <a:pPr lvl="1">
              <a:spcAft>
                <a:spcPts val="300"/>
              </a:spcAft>
            </a:pPr>
            <a:r>
              <a:rPr lang="en-US" dirty="0"/>
              <a:t>Ensure all submitted work reflects your own understanding.</a:t>
            </a:r>
          </a:p>
          <a:p>
            <a:pPr lvl="1">
              <a:spcAft>
                <a:spcPts val="300"/>
              </a:spcAft>
            </a:pPr>
            <a:r>
              <a:rPr lang="en-US" dirty="0"/>
              <a:t>Provide complete and accurate citations for all sources.</a:t>
            </a:r>
            <a:endParaRPr lang="en-CA" dirty="0"/>
          </a:p>
        </p:txBody>
      </p:sp>
      <p:sp>
        <p:nvSpPr>
          <p:cNvPr id="4" name="Slide Number Placeholder 3">
            <a:extLst>
              <a:ext uri="{FF2B5EF4-FFF2-40B4-BE49-F238E27FC236}">
                <a16:creationId xmlns:a16="http://schemas.microsoft.com/office/drawing/2014/main" id="{D991F94B-88E5-5B66-ABA7-61557F4DA7B8}"/>
              </a:ext>
            </a:extLst>
          </p:cNvPr>
          <p:cNvSpPr>
            <a:spLocks noGrp="1"/>
          </p:cNvSpPr>
          <p:nvPr>
            <p:ph type="sldNum" sz="quarter" idx="12"/>
          </p:nvPr>
        </p:nvSpPr>
        <p:spPr/>
        <p:txBody>
          <a:bodyPr/>
          <a:lstStyle/>
          <a:p>
            <a:fld id="{A36FF760-4833-4FC2-9C74-46CD274694B2}" type="slidenum">
              <a:rPr lang="en-CA" smtClean="0"/>
              <a:pPr/>
              <a:t>9</a:t>
            </a:fld>
            <a:endParaRPr lang="en-CA"/>
          </a:p>
        </p:txBody>
      </p:sp>
    </p:spTree>
    <p:extLst>
      <p:ext uri="{BB962C8B-B14F-4D97-AF65-F5344CB8AC3E}">
        <p14:creationId xmlns:p14="http://schemas.microsoft.com/office/powerpoint/2010/main" val="242213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 99.25587"/>
  <p:tag name="ORIGINALWIDTH" val=" 96.76574"/>
  <p:tag name="OUTPUTTYPE" val="SVG"/>
  <p:tag name="IGUANATEXVERSION" val="162"/>
  <p:tag name="LATEXADDIN" val="\documentclass{article}&#10;\usepackage{nunito}&#10;\usepackage{amsmath,amssymb}&#10;\pagestyle{empty}&#10;\usepackage[linguistics]{forest}&#10;&#10;\begin{document}&#10;&#10;\begin{forest}&#10;[S&#10;      [NP&#10;          [Det [The]]&#10;          [N [cat]]&#10;      ]&#10;      [VP&#10;          [V [is]]&#10;          [Adj [cute]]&#10;      ]&#10;  ]&#10;\end{forest}&#10;&#10;&#10;\end{document}"/>
  <p:tag name="IGUANATEXSIZE" val="24"/>
  <p:tag name="IGUANATEXCURSOR" val="0"/>
  <p:tag name="TRANSPARENCY" val="True"/>
  <p:tag name="CHOOSECOLOR" val="False"/>
  <p:tag name="COLORHEX" val="000000"/>
  <p:tag name="LATEXENGINEID" val="0"/>
  <p:tag name="TEMPFOLDER" val="c:\temp\"/>
  <p:tag name="LATEXFORMHEIGHT" val=" 320"/>
  <p:tag name="LATEXFORMWIDTH" val=" 38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 5.021161"/>
  <p:tag name="ORIGINALWIDTH" val=" 4.410728"/>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 7.163123"/>
  <p:tag name="ORIGINALWIDTH" val=" 5.600164"/>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 5.021161"/>
  <p:tag name="ORIGINALWIDTH" val=" 3.929331"/>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 5.021161"/>
  <p:tag name="ORIGINALWIDTH" val=" 3.984547"/>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 6.485662"/>
  <p:tag name="ORIGINALWIDTH" val=" 3.578149"/>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 7.163123"/>
  <p:tag name="ORIGINALWIDTH" val=" 6.532086"/>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 7.093372"/>
  <p:tag name="ORIGINALWIDTH" val=" 5.094652"/>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 7.163123"/>
  <p:tag name="ORIGINALWIDTH" val=" 6.532086"/>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 7.04357"/>
  <p:tag name="ORIGINALWIDTH" val=" 1.050623"/>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 5.021161"/>
  <p:tag name="ORIGINALWIDTH" val=" 3.83586"/>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 7.202985"/>
  <p:tag name="ORIGINALWIDTH" val=" 5.203674"/>
  <p:tag name="LATEXADDIN" val="\documentclass{article}&#10;\usepackage{nunito}&#10;\usepackage{amsmath,amssymb}&#10;\pagestyle{empty}&#10;\usepackage[linguistics]{forest}&#10;&#10;\begin{document}&#10;&#10;\begin{forest}&#10;[S&#10;      [NP&#10;          [Det [The]]&#10;          [N [cat]]&#10;      ]&#10;      [VP&#10;          [V [is]]&#10;          [Adj [cute]]&#10;      ]&#10;  ]&#10;\end{forest}&#10;&#10;&#10;\end{document}"/>
  <p:tag name="IGUANATEXSIZE" val="24"/>
  <p:tag name="IGUANATEXCURSOR" val="0"/>
  <p:tag name="TRANSPARENCY" val="True"/>
  <p:tag name="CHOOSECOLOR" val="False"/>
  <p:tag name="COLORHEX" val="000000"/>
  <p:tag name="LATEXENGINEID" val="0"/>
  <p:tag name="TEMPFOLDER" val="c:\temp\"/>
  <p:tag name="LATEXFORMHEIGHT" val=" 320"/>
  <p:tag name="LATEXFORMWIDTH" val=" 385"/>
  <p:tag name="LATEXFORMWRAP" val="True"/>
  <p:tag name="BITMAPVECTOR" val="1"/>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 7.163123"/>
  <p:tag name="ORIGINALWIDTH" val=" 6.545767"/>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 7.183038"/>
  <p:tag name="ORIGINALWIDTH" val=" 4.569324"/>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 8.897867"/>
  <p:tag name="ORIGINALWIDTH" val=" 2.283661"/>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 5.021161"/>
  <p:tag name="ORIGINALWIDTH" val=" 3.929331"/>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 5.001214"/>
  <p:tag name="ORIGINALWIDTH" val=" 4.083661"/>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 6.485662"/>
  <p:tag name="ORIGINALWIDTH" val=" 3.578149"/>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 5.021161"/>
  <p:tag name="ORIGINALWIDTH" val=" 4.410728"/>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 11.68753"/>
  <p:tag name="ORIGINALWIDTH" val=" 25.73133"/>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 11.69137"/>
  <p:tag name="ORIGINALWIDTH" val=" 14.40659"/>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 11.69147"/>
  <p:tag name="ORIGINALWIDTH" val=" .9948819"/>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 7.163123"/>
  <p:tag name="ORIGINALWIDTH" val=" 5.600164"/>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 11.69137"/>
  <p:tag name="ORIGINALWIDTH" val=" 14.40272"/>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 11.69147"/>
  <p:tag name="ORIGINALWIDTH" val=" .9948819"/>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 11.68753"/>
  <p:tag name="ORIGINALWIDTH" val=" 25.7352"/>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 11.69137"/>
  <p:tag name="ORIGINALWIDTH" val=" 13.28346"/>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 11.69147"/>
  <p:tag name="ORIGINALWIDTH" val=" .9948819"/>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 11.69137"/>
  <p:tag name="ORIGINALWIDTH" val=" 13.28337"/>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 11.69147"/>
  <p:tag name="ORIGINALWIDTH" val=" .9948819"/>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 7.093372"/>
  <p:tag name="ORIGINALWIDTH" val=" 5.094652"/>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 7.023654"/>
  <p:tag name="ORIGINALWIDTH" val=" 5.897506"/>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 5.021161"/>
  <p:tag name="ORIGINALWIDTH" val=" 4.410728"/>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 6.485662"/>
  <p:tag name="ORIGINALWIDTH" val=" 3.578149"/>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 7.093372"/>
  <p:tag name="ORIGINALWIDTH" val=" 6.036286"/>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 7.163123"/>
  <p:tag name="ORIGINALWIDTH" val=" 4.153018"/>
  <p:tag name="EMFCHILD"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9ee03e0-b78c-4998-8bf4-79b266b85105}" enabled="1" method="Standard" siteId="{723a5a87-f39a-4a22-9247-3fc240c01396}" removed="0"/>
</clbl:labelList>
</file>

<file path=docProps/app.xml><?xml version="1.0" encoding="utf-8"?>
<Properties xmlns="http://schemas.openxmlformats.org/officeDocument/2006/extended-properties" xmlns:vt="http://schemas.openxmlformats.org/officeDocument/2006/docPropsVTypes">
  <TotalTime>11038</TotalTime>
  <Words>1854</Words>
  <Application>Microsoft Office PowerPoint</Application>
  <PresentationFormat>Widescreen</PresentationFormat>
  <Paragraphs>262</Paragraphs>
  <Slides>32</Slides>
  <Notes>19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Arial</vt:lpstr>
      <vt:lpstr>Cambria Math</vt:lpstr>
      <vt:lpstr>Nunito</vt:lpstr>
      <vt:lpstr>Office Theme</vt:lpstr>
      <vt:lpstr>CS 489/698: Introduction to Natural Language Processing  Lecture 1: Introduction &amp; Fundamentals</vt:lpstr>
      <vt:lpstr>Enrollment</vt:lpstr>
      <vt:lpstr>Instructors and Websites</vt:lpstr>
      <vt:lpstr>Teaching Assistants</vt:lpstr>
      <vt:lpstr>Books</vt:lpstr>
      <vt:lpstr>Grade Breakdown</vt:lpstr>
      <vt:lpstr>Lateness Policy</vt:lpstr>
      <vt:lpstr>GenAI Policy</vt:lpstr>
      <vt:lpstr>Collaboration and Citation Policy</vt:lpstr>
      <vt:lpstr>Academic Integrity and Intellectual Property </vt:lpstr>
      <vt:lpstr>Should I take the course?</vt:lpstr>
      <vt:lpstr>Prerequisites</vt:lpstr>
      <vt:lpstr>What is Natural Language Processing (NLP)?</vt:lpstr>
      <vt:lpstr>PowerPoint Presentation</vt:lpstr>
      <vt:lpstr>PowerPoint Presentation</vt:lpstr>
      <vt:lpstr>Machine Translation</vt:lpstr>
      <vt:lpstr>Why is NLP difficult?</vt:lpstr>
      <vt:lpstr>Why is NLP difficult?</vt:lpstr>
      <vt:lpstr>Why is NLP difficult?</vt:lpstr>
      <vt:lpstr>Why is NLP difficult?</vt:lpstr>
      <vt:lpstr>Why is NLP difficult?</vt:lpstr>
      <vt:lpstr>Roadmap: Levels of Language</vt:lpstr>
      <vt:lpstr>Roadmap: Levels of Language</vt:lpstr>
      <vt:lpstr>Roadmap: Levels of Language</vt:lpstr>
      <vt:lpstr>Roadmap: Levels of Language</vt:lpstr>
      <vt:lpstr>Roadmap: Modeling Approaches</vt:lpstr>
      <vt:lpstr>Roadmap: Modeling Approaches</vt:lpstr>
      <vt:lpstr>Roadmap: Modeling Approaches</vt:lpstr>
      <vt:lpstr>Brief History of NLP</vt:lpstr>
      <vt:lpstr>Common Notations of (Discrete) Probability</vt:lpstr>
      <vt:lpstr>Finding the Optimum of a Function</vt:lpstr>
      <vt:lpstr>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Freda Shi</dc:creator>
  <cp:lastModifiedBy>Freda Shi</cp:lastModifiedBy>
  <cp:revision>1</cp:revision>
  <dcterms:created xsi:type="dcterms:W3CDTF">2025-07-25T21:38:11Z</dcterms:created>
  <dcterms:modified xsi:type="dcterms:W3CDTF">2026-01-05T15:58:48Z</dcterms:modified>
</cp:coreProperties>
</file>